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22" r:id="rId3"/>
    <p:sldMasterId id="214748372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5143500" cx="9144000"/>
  <p:notesSz cx="6858000" cy="9144000"/>
  <p:embeddedFontLst>
    <p:embeddedFont>
      <p:font typeface="Poppins"/>
      <p:regular r:id="rId32"/>
      <p:bold r:id="rId33"/>
      <p:italic r:id="rId34"/>
      <p:boldItalic r:id="rId35"/>
    </p:embeddedFont>
    <p:embeddedFont>
      <p:font typeface="Barlow Condensed"/>
      <p:regular r:id="rId36"/>
      <p:bold r:id="rId37"/>
      <p:italic r:id="rId38"/>
      <p:boldItalic r:id="rId39"/>
    </p:embeddedFont>
    <p:embeddedFont>
      <p:font typeface="Rozha One"/>
      <p:regular r:id="rId40"/>
    </p:embeddedFont>
    <p:embeddedFont>
      <p:font typeface="Barlow Condensed Light"/>
      <p:regular r:id="rId41"/>
      <p:bold r:id="rId42"/>
      <p:italic r:id="rId43"/>
      <p:boldItalic r:id="rId44"/>
    </p:embeddedFont>
    <p:embeddedFont>
      <p:font typeface="Barlow"/>
      <p:regular r:id="rId45"/>
      <p:bold r:id="rId46"/>
      <p:italic r:id="rId47"/>
      <p:boldItalic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RozhaOne-regular.fntdata"/><Relationship Id="rId20" Type="http://schemas.openxmlformats.org/officeDocument/2006/relationships/slide" Target="slides/slide15.xml"/><Relationship Id="rId42" Type="http://schemas.openxmlformats.org/officeDocument/2006/relationships/font" Target="fonts/BarlowCondensedLight-bold.fntdata"/><Relationship Id="rId41" Type="http://schemas.openxmlformats.org/officeDocument/2006/relationships/font" Target="fonts/BarlowCondensedLight-regular.fntdata"/><Relationship Id="rId22" Type="http://schemas.openxmlformats.org/officeDocument/2006/relationships/slide" Target="slides/slide17.xml"/><Relationship Id="rId44" Type="http://schemas.openxmlformats.org/officeDocument/2006/relationships/font" Target="fonts/BarlowCondensedLight-boldItalic.fntdata"/><Relationship Id="rId21" Type="http://schemas.openxmlformats.org/officeDocument/2006/relationships/slide" Target="slides/slide16.xml"/><Relationship Id="rId43" Type="http://schemas.openxmlformats.org/officeDocument/2006/relationships/font" Target="fonts/BarlowCondensedLight-italic.fntdata"/><Relationship Id="rId24" Type="http://schemas.openxmlformats.org/officeDocument/2006/relationships/slide" Target="slides/slide19.xml"/><Relationship Id="rId46" Type="http://schemas.openxmlformats.org/officeDocument/2006/relationships/font" Target="fonts/Barlow-bold.fntdata"/><Relationship Id="rId23" Type="http://schemas.openxmlformats.org/officeDocument/2006/relationships/slide" Target="slides/slide18.xml"/><Relationship Id="rId45" Type="http://schemas.openxmlformats.org/officeDocument/2006/relationships/font" Target="fonts/Barlow-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slide" Target="slides/slide21.xml"/><Relationship Id="rId48" Type="http://schemas.openxmlformats.org/officeDocument/2006/relationships/font" Target="fonts/Barlow-boldItalic.fntdata"/><Relationship Id="rId25" Type="http://schemas.openxmlformats.org/officeDocument/2006/relationships/slide" Target="slides/slide20.xml"/><Relationship Id="rId47" Type="http://schemas.openxmlformats.org/officeDocument/2006/relationships/font" Target="fonts/Barlow-italic.fntdata"/><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Poppins-bold.fntdata"/><Relationship Id="rId10" Type="http://schemas.openxmlformats.org/officeDocument/2006/relationships/slide" Target="slides/slide5.xml"/><Relationship Id="rId32" Type="http://schemas.openxmlformats.org/officeDocument/2006/relationships/font" Target="fonts/Poppins-regular.fntdata"/><Relationship Id="rId13" Type="http://schemas.openxmlformats.org/officeDocument/2006/relationships/slide" Target="slides/slide8.xml"/><Relationship Id="rId35" Type="http://schemas.openxmlformats.org/officeDocument/2006/relationships/font" Target="fonts/Poppins-boldItalic.fntdata"/><Relationship Id="rId12" Type="http://schemas.openxmlformats.org/officeDocument/2006/relationships/slide" Target="slides/slide7.xml"/><Relationship Id="rId34" Type="http://schemas.openxmlformats.org/officeDocument/2006/relationships/font" Target="fonts/Poppins-italic.fntdata"/><Relationship Id="rId15" Type="http://schemas.openxmlformats.org/officeDocument/2006/relationships/slide" Target="slides/slide10.xml"/><Relationship Id="rId37" Type="http://schemas.openxmlformats.org/officeDocument/2006/relationships/font" Target="fonts/BarlowCondensed-bold.fntdata"/><Relationship Id="rId14" Type="http://schemas.openxmlformats.org/officeDocument/2006/relationships/slide" Target="slides/slide9.xml"/><Relationship Id="rId36" Type="http://schemas.openxmlformats.org/officeDocument/2006/relationships/font" Target="fonts/BarlowCondensed-regular.fntdata"/><Relationship Id="rId17" Type="http://schemas.openxmlformats.org/officeDocument/2006/relationships/slide" Target="slides/slide12.xml"/><Relationship Id="rId39" Type="http://schemas.openxmlformats.org/officeDocument/2006/relationships/font" Target="fonts/BarlowCondensed-boldItalic.fntdata"/><Relationship Id="rId16" Type="http://schemas.openxmlformats.org/officeDocument/2006/relationships/slide" Target="slides/slide11.xml"/><Relationship Id="rId38" Type="http://schemas.openxmlformats.org/officeDocument/2006/relationships/font" Target="fonts/BarlowCondense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ga33b2d619d_0_133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0" name="Google Shape;700;ga33b2d619d_0_133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g112394fd19b_1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3" name="Google Shape;773;g112394fd19b_1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400">
                <a:solidFill>
                  <a:srgbClr val="4E77C4"/>
                </a:solidFill>
              </a:rPr>
              <a:t>Memorable</a:t>
            </a:r>
            <a:endParaRPr sz="1400">
              <a:solidFill>
                <a:srgbClr val="4E77C4"/>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Users can remember the different locations they visited and the language and cultural elements they learned on this mission.</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Key Measurements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Easily navigate the different locations and tasks that they have/haven’t visited.</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Users are aware of their knowledge breakdown from the statistics page - vocabulary learned, speech levels, countries visited.</a:t>
            </a:r>
            <a:endParaRPr sz="1400">
              <a:solidFill>
                <a:srgbClr val="4E77C4"/>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g112394fd19b_1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9" name="Google Shape;779;g112394fd19b_1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400">
                <a:solidFill>
                  <a:srgbClr val="4E77C4"/>
                </a:solidFill>
              </a:rPr>
              <a:t>Learnable</a:t>
            </a:r>
            <a:endParaRPr sz="1400">
              <a:solidFill>
                <a:srgbClr val="4E77C4"/>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Users were better able to navigate through the journey when they completed the simpler tasks and ideas before tackling the more complex tasks.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Vocabulary and knowledge from previous tasks were used to complete later tasks.</a:t>
            </a:r>
            <a:endParaRPr sz="1400">
              <a:solidFill>
                <a:srgbClr val="4E77C4"/>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g11364655d9c_2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5" name="Google Shape;785;g11364655d9c_2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Transition slide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8" name="Shape 788"/>
        <p:cNvGrpSpPr/>
        <p:nvPr/>
      </p:nvGrpSpPr>
      <p:grpSpPr>
        <a:xfrm>
          <a:off x="0" y="0"/>
          <a:ext cx="0" cy="0"/>
          <a:chOff x="0" y="0"/>
          <a:chExt cx="0" cy="0"/>
        </a:xfrm>
      </p:grpSpPr>
      <p:sp>
        <p:nvSpPr>
          <p:cNvPr id="789" name="Google Shape;789;g11364655d9c_2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0" name="Google Shape;790;g11364655d9c_2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Summarize the three biggest changes we made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2" name="Shape 832"/>
        <p:cNvGrpSpPr/>
        <p:nvPr/>
      </p:nvGrpSpPr>
      <p:grpSpPr>
        <a:xfrm>
          <a:off x="0" y="0"/>
          <a:ext cx="0" cy="0"/>
          <a:chOff x="0" y="0"/>
          <a:chExt cx="0" cy="0"/>
        </a:xfrm>
      </p:grpSpPr>
      <p:sp>
        <p:nvSpPr>
          <p:cNvPr id="833" name="Google Shape;833;g11364655d9c_2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4" name="Google Shape;834;g11364655d9c_2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Picture of before and after</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 name="Shape 844"/>
        <p:cNvGrpSpPr/>
        <p:nvPr/>
      </p:nvGrpSpPr>
      <p:grpSpPr>
        <a:xfrm>
          <a:off x="0" y="0"/>
          <a:ext cx="0" cy="0"/>
          <a:chOff x="0" y="0"/>
          <a:chExt cx="0" cy="0"/>
        </a:xfrm>
      </p:grpSpPr>
      <p:sp>
        <p:nvSpPr>
          <p:cNvPr id="845" name="Google Shape;845;g112394fd19b_1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6" name="Google Shape;846;g112394fd19b_1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Picture of before and after</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6" name="Shape 856"/>
        <p:cNvGrpSpPr/>
        <p:nvPr/>
      </p:nvGrpSpPr>
      <p:grpSpPr>
        <a:xfrm>
          <a:off x="0" y="0"/>
          <a:ext cx="0" cy="0"/>
          <a:chOff x="0" y="0"/>
          <a:chExt cx="0" cy="0"/>
        </a:xfrm>
      </p:grpSpPr>
      <p:sp>
        <p:nvSpPr>
          <p:cNvPr id="857" name="Google Shape;857;g112394fd19b_1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8" name="Google Shape;858;g112394fd19b_1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Picture of before and after</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g11364655d9c_2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0" name="Google Shape;870;g11364655d9c_2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Transition slide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4" name="Shape 874"/>
        <p:cNvGrpSpPr/>
        <p:nvPr/>
      </p:nvGrpSpPr>
      <p:grpSpPr>
        <a:xfrm>
          <a:off x="0" y="0"/>
          <a:ext cx="0" cy="0"/>
          <a:chOff x="0" y="0"/>
          <a:chExt cx="0" cy="0"/>
        </a:xfrm>
      </p:grpSpPr>
      <p:sp>
        <p:nvSpPr>
          <p:cNvPr id="875" name="Google Shape;875;g11364655d9c_2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6" name="Google Shape;876;g11364655d9c_2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Screenshots with arrows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5" name="Shape 885"/>
        <p:cNvGrpSpPr/>
        <p:nvPr/>
      </p:nvGrpSpPr>
      <p:grpSpPr>
        <a:xfrm>
          <a:off x="0" y="0"/>
          <a:ext cx="0" cy="0"/>
          <a:chOff x="0" y="0"/>
          <a:chExt cx="0" cy="0"/>
        </a:xfrm>
      </p:grpSpPr>
      <p:sp>
        <p:nvSpPr>
          <p:cNvPr id="886" name="Google Shape;886;g11364655d9c_2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7" name="Google Shape;887;g11364655d9c_2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Screenshots with arrows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g11364655d9c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7" name="Google Shape;707;g11364655d9c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6" name="Shape 896"/>
        <p:cNvGrpSpPr/>
        <p:nvPr/>
      </p:nvGrpSpPr>
      <p:grpSpPr>
        <a:xfrm>
          <a:off x="0" y="0"/>
          <a:ext cx="0" cy="0"/>
          <a:chOff x="0" y="0"/>
          <a:chExt cx="0" cy="0"/>
        </a:xfrm>
      </p:grpSpPr>
      <p:sp>
        <p:nvSpPr>
          <p:cNvPr id="897" name="Google Shape;897;g11364655d9c_2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8" name="Google Shape;898;g11364655d9c_2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Screenshots with conversation with stranger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complex task is a buildup of all the previous tasks the user has completed in this adventure. It uses active recollection and usage of the language with terms they just learned to promote a quick turnaround in learning and applying the language.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7" name="Shape 907"/>
        <p:cNvGrpSpPr/>
        <p:nvPr/>
      </p:nvGrpSpPr>
      <p:grpSpPr>
        <a:xfrm>
          <a:off x="0" y="0"/>
          <a:ext cx="0" cy="0"/>
          <a:chOff x="0" y="0"/>
          <a:chExt cx="0" cy="0"/>
        </a:xfrm>
      </p:grpSpPr>
      <p:sp>
        <p:nvSpPr>
          <p:cNvPr id="908" name="Google Shape;908;g11364655d9c_2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9" name="Google Shape;909;g11364655d9c_2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Transition slide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2" name="Shape 912"/>
        <p:cNvGrpSpPr/>
        <p:nvPr/>
      </p:nvGrpSpPr>
      <p:grpSpPr>
        <a:xfrm>
          <a:off x="0" y="0"/>
          <a:ext cx="0" cy="0"/>
          <a:chOff x="0" y="0"/>
          <a:chExt cx="0" cy="0"/>
        </a:xfrm>
      </p:grpSpPr>
      <p:sp>
        <p:nvSpPr>
          <p:cNvPr id="913" name="Google Shape;913;g11364655d9c_2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4" name="Google Shape;914;g11364655d9c_2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a:t>
            </a:r>
            <a:r>
              <a:rPr lang="en"/>
              <a:t>What tools did you use? </a:t>
            </a:r>
            <a:endParaRPr/>
          </a:p>
          <a:p>
            <a:pPr indent="0" lvl="0" marL="0" rtl="0" algn="l">
              <a:spcBef>
                <a:spcPts val="0"/>
              </a:spcBef>
              <a:spcAft>
                <a:spcPts val="0"/>
              </a:spcAft>
              <a:buNone/>
            </a:pPr>
            <a:r>
              <a:rPr lang="en"/>
              <a:t>- How did the tools help? (what was easy) </a:t>
            </a:r>
            <a:endParaRPr/>
          </a:p>
          <a:p>
            <a:pPr indent="0" lvl="0" marL="0" rtl="0" algn="l">
              <a:spcBef>
                <a:spcPts val="0"/>
              </a:spcBef>
              <a:spcAft>
                <a:spcPts val="0"/>
              </a:spcAft>
              <a:buNone/>
            </a:pPr>
            <a:r>
              <a:rPr lang="en"/>
              <a:t>- How did the tools not help? (what was hard)</a:t>
            </a:r>
            <a:endParaRPr/>
          </a:p>
          <a:p>
            <a:pPr indent="0" lvl="0" marL="0" rtl="0" algn="l">
              <a:spcBef>
                <a:spcPts val="0"/>
              </a:spcBef>
              <a:spcAft>
                <a:spcPts val="0"/>
              </a:spcAft>
              <a:buNone/>
            </a:pPr>
            <a:r>
              <a:t/>
            </a:r>
            <a:endParaRPr/>
          </a:p>
          <a:p>
            <a:pPr indent="-381000" lvl="0" marL="457200" rtl="0" algn="l">
              <a:spcBef>
                <a:spcPts val="0"/>
              </a:spcBef>
              <a:spcAft>
                <a:spcPts val="0"/>
              </a:spcAft>
              <a:buClr>
                <a:srgbClr val="696E72"/>
              </a:buClr>
              <a:buSzPts val="2400"/>
              <a:buFont typeface="Manjari"/>
              <a:buChar char="●"/>
            </a:pPr>
            <a:r>
              <a:rPr lang="en" sz="2400">
                <a:solidFill>
                  <a:srgbClr val="696E72"/>
                </a:solidFill>
                <a:latin typeface="Manjari"/>
                <a:ea typeface="Manjari"/>
                <a:cs typeface="Manjari"/>
                <a:sym typeface="Manjari"/>
              </a:rPr>
              <a:t>Prezi (considered but didn’t use)</a:t>
            </a:r>
            <a:endParaRPr sz="2400">
              <a:solidFill>
                <a:srgbClr val="696E72"/>
              </a:solidFill>
              <a:latin typeface="Manjari"/>
              <a:ea typeface="Manjari"/>
              <a:cs typeface="Manjari"/>
              <a:sym typeface="Manjari"/>
            </a:endParaRPr>
          </a:p>
          <a:p>
            <a:pPr indent="-304800" lvl="1" marL="914400" rtl="0" algn="l">
              <a:lnSpc>
                <a:spcPct val="115000"/>
              </a:lnSpc>
              <a:spcBef>
                <a:spcPts val="0"/>
              </a:spcBef>
              <a:spcAft>
                <a:spcPts val="0"/>
              </a:spcAft>
              <a:buClr>
                <a:srgbClr val="696E72"/>
              </a:buClr>
              <a:buSzPts val="1200"/>
              <a:buFont typeface="Manjari"/>
              <a:buChar char="○"/>
            </a:pPr>
            <a:r>
              <a:rPr lang="en" sz="1200">
                <a:solidFill>
                  <a:srgbClr val="696E72"/>
                </a:solidFill>
                <a:latin typeface="Manjari"/>
                <a:ea typeface="Manjari"/>
                <a:cs typeface="Manjari"/>
                <a:sym typeface="Manjari"/>
              </a:rPr>
              <a:t>We attempted to use Prezi for the editable graphs, autoplay videos, and zoomable transitions but was limited by the trial length period (15 days), as it wouldn’t allow others to view our prototype to its fullest functionality beyond these days.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0" name="Shape 920"/>
        <p:cNvGrpSpPr/>
        <p:nvPr/>
      </p:nvGrpSpPr>
      <p:grpSpPr>
        <a:xfrm>
          <a:off x="0" y="0"/>
          <a:ext cx="0" cy="0"/>
          <a:chOff x="0" y="0"/>
          <a:chExt cx="0" cy="0"/>
        </a:xfrm>
      </p:grpSpPr>
      <p:sp>
        <p:nvSpPr>
          <p:cNvPr id="921" name="Google Shape;921;g11364655d9c_2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2" name="Google Shape;922;g11364655d9c_2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Limitations/tradeoffs of the current prototype (what was left out of the prototype &amp; why)</a:t>
            </a:r>
            <a:endParaRPr/>
          </a:p>
          <a:p>
            <a:pPr indent="0" lvl="0" marL="0" rtl="0" algn="l">
              <a:spcBef>
                <a:spcPts val="0"/>
              </a:spcBef>
              <a:spcAft>
                <a:spcPts val="0"/>
              </a:spcAft>
              <a:buNone/>
            </a:pPr>
            <a:r>
              <a:rPr lang="en"/>
              <a:t>Any Wizard of Oz techniques required to make it work</a:t>
            </a:r>
            <a:endParaRPr/>
          </a:p>
          <a:p>
            <a:pPr indent="0" lvl="0" marL="0" rtl="0" algn="l">
              <a:spcBef>
                <a:spcPts val="0"/>
              </a:spcBef>
              <a:spcAft>
                <a:spcPts val="0"/>
              </a:spcAft>
              <a:buNone/>
            </a:pPr>
            <a:r>
              <a:rPr lang="en"/>
              <a:t>Hard-coded features and why required</a:t>
            </a:r>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6" name="Shape 926"/>
        <p:cNvGrpSpPr/>
        <p:nvPr/>
      </p:nvGrpSpPr>
      <p:grpSpPr>
        <a:xfrm>
          <a:off x="0" y="0"/>
          <a:ext cx="0" cy="0"/>
          <a:chOff x="0" y="0"/>
          <a:chExt cx="0" cy="0"/>
        </a:xfrm>
      </p:grpSpPr>
      <p:sp>
        <p:nvSpPr>
          <p:cNvPr id="927" name="Google Shape;927;g114476e7e8f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8" name="Google Shape;928;g114476e7e8f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Limitations/tradeoffs of the current prototype (what was left out of the prototype &amp; why)</a:t>
            </a:r>
            <a:endParaRPr/>
          </a:p>
          <a:p>
            <a:pPr indent="0" lvl="0" marL="0" rtl="0" algn="l">
              <a:spcBef>
                <a:spcPts val="0"/>
              </a:spcBef>
              <a:spcAft>
                <a:spcPts val="0"/>
              </a:spcAft>
              <a:buNone/>
            </a:pPr>
            <a:r>
              <a:rPr lang="en"/>
              <a:t>Any Wizard of Oz techniques required to make it work</a:t>
            </a:r>
            <a:endParaRPr/>
          </a:p>
          <a:p>
            <a:pPr indent="0" lvl="0" marL="0" rtl="0" algn="l">
              <a:spcBef>
                <a:spcPts val="0"/>
              </a:spcBef>
              <a:spcAft>
                <a:spcPts val="0"/>
              </a:spcAft>
              <a:buNone/>
            </a:pPr>
            <a:r>
              <a:rPr lang="en"/>
              <a:t>Hard-coded features and why required</a:t>
            </a:r>
            <a:endParaRPr/>
          </a:p>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2" name="Shape 932"/>
        <p:cNvGrpSpPr/>
        <p:nvPr/>
      </p:nvGrpSpPr>
      <p:grpSpPr>
        <a:xfrm>
          <a:off x="0" y="0"/>
          <a:ext cx="0" cy="0"/>
          <a:chOff x="0" y="0"/>
          <a:chExt cx="0" cy="0"/>
        </a:xfrm>
      </p:grpSpPr>
      <p:sp>
        <p:nvSpPr>
          <p:cNvPr id="933" name="Google Shape;933;g114476e7e8f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4" name="Google Shape;934;g114476e7e8f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Limitations/tradeoffs of the current prototype (what was left out of the prototype &amp; why)</a:t>
            </a:r>
            <a:endParaRPr/>
          </a:p>
          <a:p>
            <a:pPr indent="0" lvl="0" marL="0" rtl="0" algn="l">
              <a:spcBef>
                <a:spcPts val="0"/>
              </a:spcBef>
              <a:spcAft>
                <a:spcPts val="0"/>
              </a:spcAft>
              <a:buNone/>
            </a:pPr>
            <a:r>
              <a:rPr lang="en"/>
              <a:t>Any Wizard of Oz techniques required to make it work</a:t>
            </a:r>
            <a:endParaRPr/>
          </a:p>
          <a:p>
            <a:pPr indent="0" lvl="0" marL="0" rtl="0" algn="l">
              <a:spcBef>
                <a:spcPts val="0"/>
              </a:spcBef>
              <a:spcAft>
                <a:spcPts val="0"/>
              </a:spcAft>
              <a:buNone/>
            </a:pPr>
            <a:r>
              <a:rPr lang="en"/>
              <a:t>Hard-coded features and why required</a:t>
            </a:r>
            <a:endParaRPr/>
          </a:p>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8" name="Shape 938"/>
        <p:cNvGrpSpPr/>
        <p:nvPr/>
      </p:nvGrpSpPr>
      <p:grpSpPr>
        <a:xfrm>
          <a:off x="0" y="0"/>
          <a:ext cx="0" cy="0"/>
          <a:chOff x="0" y="0"/>
          <a:chExt cx="0" cy="0"/>
        </a:xfrm>
      </p:grpSpPr>
      <p:sp>
        <p:nvSpPr>
          <p:cNvPr id="939" name="Google Shape;939;g11364655d9c_2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0" name="Google Shape;940;g11364655d9c_2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g11364655d9c_1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0" name="Google Shape;720;g11364655d9c_1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g112394fd19b_1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2" name="Google Shape;732;g112394fd19b_1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g112394fd19b_1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8" name="Google Shape;738;g112394fd19b_1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g11364655d9c_2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4" name="Google Shape;744;g11364655d9c_2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Transition slide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g11364655d9c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9" name="Google Shape;749;g11364655d9c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Note any changes you’ve made from the tasks on the low-fi prototype assignment.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g11364655d9c_2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7" name="Google Shape;757;g11364655d9c_2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Note any changes you’ve made from the tasks on the low-fi prototype assignment.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g11364655d9c_2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5" name="Google Shape;765;g11364655d9c_2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Note any changes you’ve made from the tasks on the low-fi prototype assignment.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hyperlink" Target="https://slidesgo.com/" TargetMode="External"/><Relationship Id="rId4" Type="http://schemas.openxmlformats.org/officeDocument/2006/relationships/hyperlink" Target="https://www.flaticon.com/" TargetMode="External"/><Relationship Id="rId5" Type="http://schemas.openxmlformats.org/officeDocument/2006/relationships/hyperlink" Target="https://www.freepik.com/" TargetMode="Externa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 Id="rId3" Type="http://schemas.openxmlformats.org/officeDocument/2006/relationships/hyperlink" Target="https://slidesgo.com/" TargetMode="External"/><Relationship Id="rId4" Type="http://schemas.openxmlformats.org/officeDocument/2006/relationships/hyperlink" Target="https://www.flaticon.com/" TargetMode="External"/><Relationship Id="rId5" Type="http://schemas.openxmlformats.org/officeDocument/2006/relationships/hyperlink" Target="https://www.freepik.com/" TargetMode="Externa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8" name="Shape 8"/>
        <p:cNvGrpSpPr/>
        <p:nvPr/>
      </p:nvGrpSpPr>
      <p:grpSpPr>
        <a:xfrm>
          <a:off x="0" y="0"/>
          <a:ext cx="0" cy="0"/>
          <a:chOff x="0" y="0"/>
          <a:chExt cx="0" cy="0"/>
        </a:xfrm>
      </p:grpSpPr>
      <p:sp>
        <p:nvSpPr>
          <p:cNvPr id="9" name="Google Shape;9;p2"/>
          <p:cNvSpPr/>
          <p:nvPr/>
        </p:nvSpPr>
        <p:spPr>
          <a:xfrm>
            <a:off x="-48100" y="-53085"/>
            <a:ext cx="4346950" cy="3402450"/>
          </a:xfrm>
          <a:custGeom>
            <a:rect b="b" l="l" r="r" t="t"/>
            <a:pathLst>
              <a:path extrusionOk="0" h="136098" w="173878">
                <a:moveTo>
                  <a:pt x="0" y="0"/>
                </a:moveTo>
                <a:lnTo>
                  <a:pt x="0" y="136098"/>
                </a:lnTo>
                <a:lnTo>
                  <a:pt x="173878" y="98319"/>
                </a:lnTo>
                <a:lnTo>
                  <a:pt x="130636" y="911"/>
                </a:lnTo>
                <a:close/>
              </a:path>
            </a:pathLst>
          </a:custGeom>
          <a:solidFill>
            <a:srgbClr val="96B3C1">
              <a:alpha val="38840"/>
            </a:srgbClr>
          </a:solidFill>
          <a:ln>
            <a:noFill/>
          </a:ln>
        </p:spPr>
      </p:sp>
      <p:sp>
        <p:nvSpPr>
          <p:cNvPr id="10" name="Google Shape;10;p2"/>
          <p:cNvSpPr/>
          <p:nvPr/>
        </p:nvSpPr>
        <p:spPr>
          <a:xfrm>
            <a:off x="-48100" y="2404900"/>
            <a:ext cx="6793525" cy="3072450"/>
          </a:xfrm>
          <a:custGeom>
            <a:rect b="b" l="l" r="r" t="t"/>
            <a:pathLst>
              <a:path extrusionOk="0" h="122898" w="271741">
                <a:moveTo>
                  <a:pt x="0" y="37780"/>
                </a:moveTo>
                <a:lnTo>
                  <a:pt x="0" y="122898"/>
                </a:lnTo>
                <a:lnTo>
                  <a:pt x="271741" y="122898"/>
                </a:lnTo>
                <a:lnTo>
                  <a:pt x="174333" y="0"/>
                </a:lnTo>
                <a:close/>
              </a:path>
            </a:pathLst>
          </a:custGeom>
          <a:solidFill>
            <a:srgbClr val="F7E5B7">
              <a:alpha val="52679"/>
            </a:srgbClr>
          </a:solidFill>
          <a:ln>
            <a:noFill/>
          </a:ln>
        </p:spPr>
      </p:sp>
      <p:sp>
        <p:nvSpPr>
          <p:cNvPr id="11" name="Google Shape;11;p2"/>
          <p:cNvSpPr/>
          <p:nvPr/>
        </p:nvSpPr>
        <p:spPr>
          <a:xfrm>
            <a:off x="3200731" y="-70150"/>
            <a:ext cx="6065225" cy="3322800"/>
          </a:xfrm>
          <a:custGeom>
            <a:rect b="b" l="l" r="r" t="t"/>
            <a:pathLst>
              <a:path extrusionOk="0" h="132912" w="242609">
                <a:moveTo>
                  <a:pt x="0" y="455"/>
                </a:moveTo>
                <a:lnTo>
                  <a:pt x="44607" y="100594"/>
                </a:lnTo>
                <a:lnTo>
                  <a:pt x="242609" y="132912"/>
                </a:lnTo>
                <a:lnTo>
                  <a:pt x="242609" y="0"/>
                </a:lnTo>
                <a:close/>
              </a:path>
            </a:pathLst>
          </a:custGeom>
          <a:solidFill>
            <a:srgbClr val="9EDDEF">
              <a:alpha val="29460"/>
            </a:srgbClr>
          </a:solidFill>
          <a:ln>
            <a:noFill/>
          </a:ln>
        </p:spPr>
      </p:sp>
      <p:sp>
        <p:nvSpPr>
          <p:cNvPr id="12" name="Google Shape;12;p2"/>
          <p:cNvSpPr/>
          <p:nvPr/>
        </p:nvSpPr>
        <p:spPr>
          <a:xfrm>
            <a:off x="543050" y="361950"/>
            <a:ext cx="8057700" cy="4419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txBox="1"/>
          <p:nvPr>
            <p:ph type="ctrTitle"/>
          </p:nvPr>
        </p:nvSpPr>
        <p:spPr>
          <a:xfrm>
            <a:off x="2218775" y="1817663"/>
            <a:ext cx="4706400" cy="1508400"/>
          </a:xfrm>
          <a:prstGeom prst="rect">
            <a:avLst/>
          </a:prstGeom>
        </p:spPr>
        <p:txBody>
          <a:bodyPr anchorCtr="0" anchor="ctr" bIns="91425" lIns="91425" spcFirstLastPara="1" rIns="91425" wrap="square" tIns="91425">
            <a:noAutofit/>
          </a:bodyPr>
          <a:lstStyle>
            <a:lvl1pPr lvl="0" algn="ctr">
              <a:spcBef>
                <a:spcPts val="0"/>
              </a:spcBef>
              <a:spcAft>
                <a:spcPts val="0"/>
              </a:spcAft>
              <a:buSzPts val="5200"/>
              <a:buNone/>
              <a:defRPr sz="58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4" name="Google Shape;14;p2"/>
          <p:cNvSpPr txBox="1"/>
          <p:nvPr>
            <p:ph idx="1" type="subTitle"/>
          </p:nvPr>
        </p:nvSpPr>
        <p:spPr>
          <a:xfrm>
            <a:off x="2931625" y="3585838"/>
            <a:ext cx="3280800" cy="2484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14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5" name="Google Shape;15;p2"/>
          <p:cNvSpPr txBox="1"/>
          <p:nvPr>
            <p:ph idx="2" type="subTitle"/>
          </p:nvPr>
        </p:nvSpPr>
        <p:spPr>
          <a:xfrm>
            <a:off x="3602575" y="922763"/>
            <a:ext cx="1938900" cy="297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Font typeface="Barlow Condensed"/>
              <a:buNone/>
              <a:defRPr sz="1400">
                <a:solidFill>
                  <a:schemeClr val="dk1"/>
                </a:solidFill>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blipFill>
          <a:blip r:embed="rId2">
            <a:alphaModFix/>
          </a:blip>
          <a:stretch>
            <a:fillRect/>
          </a:stretch>
        </a:blipFill>
      </p:bgPr>
    </p:bg>
    <p:spTree>
      <p:nvGrpSpPr>
        <p:cNvPr id="81" name="Shape 81"/>
        <p:cNvGrpSpPr/>
        <p:nvPr/>
      </p:nvGrpSpPr>
      <p:grpSpPr>
        <a:xfrm>
          <a:off x="0" y="0"/>
          <a:ext cx="0" cy="0"/>
          <a:chOff x="0" y="0"/>
          <a:chExt cx="0" cy="0"/>
        </a:xfrm>
      </p:grpSpPr>
      <p:sp>
        <p:nvSpPr>
          <p:cNvPr id="82" name="Google Shape;82;p11"/>
          <p:cNvSpPr/>
          <p:nvPr/>
        </p:nvSpPr>
        <p:spPr>
          <a:xfrm flipH="1">
            <a:off x="636700" y="-212225"/>
            <a:ext cx="8614100" cy="5530500"/>
          </a:xfrm>
          <a:custGeom>
            <a:rect b="b" l="l" r="r" t="t"/>
            <a:pathLst>
              <a:path extrusionOk="0" h="221220" w="344564">
                <a:moveTo>
                  <a:pt x="128837" y="0"/>
                </a:moveTo>
                <a:lnTo>
                  <a:pt x="0" y="0"/>
                </a:lnTo>
                <a:lnTo>
                  <a:pt x="0" y="118350"/>
                </a:lnTo>
                <a:lnTo>
                  <a:pt x="178774" y="112358"/>
                </a:lnTo>
                <a:lnTo>
                  <a:pt x="344564" y="221220"/>
                </a:lnTo>
                <a:lnTo>
                  <a:pt x="243692" y="56428"/>
                </a:lnTo>
                <a:close/>
              </a:path>
            </a:pathLst>
          </a:custGeom>
          <a:solidFill>
            <a:srgbClr val="96B3C1">
              <a:alpha val="38840"/>
            </a:srgbClr>
          </a:solidFill>
          <a:ln>
            <a:noFill/>
          </a:ln>
        </p:spPr>
      </p:sp>
      <p:sp>
        <p:nvSpPr>
          <p:cNvPr id="83" name="Google Shape;83;p11"/>
          <p:cNvSpPr/>
          <p:nvPr/>
        </p:nvSpPr>
        <p:spPr>
          <a:xfrm>
            <a:off x="611000" y="2609200"/>
            <a:ext cx="8639800" cy="2759025"/>
          </a:xfrm>
          <a:custGeom>
            <a:rect b="b" l="l" r="r" t="t"/>
            <a:pathLst>
              <a:path extrusionOk="0" h="110361" w="345592">
                <a:moveTo>
                  <a:pt x="345592" y="4994"/>
                </a:moveTo>
                <a:lnTo>
                  <a:pt x="345592" y="110361"/>
                </a:lnTo>
                <a:lnTo>
                  <a:pt x="0" y="108971"/>
                </a:lnTo>
                <a:lnTo>
                  <a:pt x="166818" y="0"/>
                </a:lnTo>
                <a:close/>
              </a:path>
            </a:pathLst>
          </a:custGeom>
          <a:solidFill>
            <a:srgbClr val="EEEEEE">
              <a:alpha val="71880"/>
            </a:srgbClr>
          </a:solidFill>
          <a:ln>
            <a:noFill/>
          </a:ln>
        </p:spPr>
      </p:sp>
      <p:sp>
        <p:nvSpPr>
          <p:cNvPr id="84" name="Google Shape;84;p11"/>
          <p:cNvSpPr/>
          <p:nvPr/>
        </p:nvSpPr>
        <p:spPr>
          <a:xfrm>
            <a:off x="1810975" y="-199750"/>
            <a:ext cx="4193925" cy="1398225"/>
          </a:xfrm>
          <a:custGeom>
            <a:rect b="b" l="l" r="r" t="t"/>
            <a:pathLst>
              <a:path extrusionOk="0" h="55929" w="167757">
                <a:moveTo>
                  <a:pt x="167757" y="0"/>
                </a:moveTo>
                <a:lnTo>
                  <a:pt x="0" y="99"/>
                </a:lnTo>
                <a:lnTo>
                  <a:pt x="53402" y="55929"/>
                </a:lnTo>
                <a:close/>
              </a:path>
            </a:pathLst>
          </a:custGeom>
          <a:solidFill>
            <a:srgbClr val="F7E5B7">
              <a:alpha val="52679"/>
            </a:srgbClr>
          </a:solidFill>
          <a:ln>
            <a:noFill/>
          </a:ln>
        </p:spPr>
      </p:sp>
      <p:sp>
        <p:nvSpPr>
          <p:cNvPr id="85" name="Google Shape;85;p11"/>
          <p:cNvSpPr/>
          <p:nvPr/>
        </p:nvSpPr>
        <p:spPr>
          <a:xfrm flipH="1">
            <a:off x="-237191" y="-212225"/>
            <a:ext cx="3383225" cy="5580450"/>
          </a:xfrm>
          <a:custGeom>
            <a:rect b="b" l="l" r="r" t="t"/>
            <a:pathLst>
              <a:path extrusionOk="0" h="223218" w="135329">
                <a:moveTo>
                  <a:pt x="53433" y="0"/>
                </a:moveTo>
                <a:lnTo>
                  <a:pt x="135329" y="0"/>
                </a:lnTo>
                <a:lnTo>
                  <a:pt x="135329" y="223218"/>
                </a:lnTo>
                <a:lnTo>
                  <a:pt x="101872" y="223218"/>
                </a:lnTo>
                <a:lnTo>
                  <a:pt x="0" y="57927"/>
                </a:lnTo>
                <a:close/>
              </a:path>
            </a:pathLst>
          </a:custGeom>
          <a:solidFill>
            <a:srgbClr val="9EDDEF">
              <a:alpha val="29460"/>
            </a:srgbClr>
          </a:solidFill>
          <a:ln>
            <a:noFill/>
          </a:ln>
        </p:spPr>
      </p:sp>
      <p:sp>
        <p:nvSpPr>
          <p:cNvPr id="86" name="Google Shape;86;p11"/>
          <p:cNvSpPr/>
          <p:nvPr/>
        </p:nvSpPr>
        <p:spPr>
          <a:xfrm>
            <a:off x="543050" y="361950"/>
            <a:ext cx="8057700" cy="4419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1"/>
          <p:cNvSpPr txBox="1"/>
          <p:nvPr>
            <p:ph hasCustomPrompt="1" type="title"/>
          </p:nvPr>
        </p:nvSpPr>
        <p:spPr>
          <a:xfrm>
            <a:off x="713250" y="1324600"/>
            <a:ext cx="77175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88" name="Google Shape;88;p11"/>
          <p:cNvSpPr txBox="1"/>
          <p:nvPr>
            <p:ph idx="1" type="body"/>
          </p:nvPr>
        </p:nvSpPr>
        <p:spPr>
          <a:xfrm>
            <a:off x="713250" y="3370700"/>
            <a:ext cx="7717500" cy="4482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solidFill>
                  <a:schemeClr val="dk1"/>
                </a:solidFill>
                <a:latin typeface="Barlow"/>
                <a:ea typeface="Barlow"/>
                <a:cs typeface="Barlow"/>
                <a:sym typeface="Barlow"/>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89" name="Google Shape;89;p11"/>
          <p:cNvSpPr txBox="1"/>
          <p:nvPr/>
        </p:nvSpPr>
        <p:spPr>
          <a:xfrm>
            <a:off x="2991700" y="1512225"/>
            <a:ext cx="5547900" cy="64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Poppins"/>
              <a:ea typeface="Poppins"/>
              <a:cs typeface="Poppins"/>
              <a:sym typeface="Poppin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0" name="Shape 90"/>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1">
    <p:bg>
      <p:bgPr>
        <a:blipFill>
          <a:blip r:embed="rId2">
            <a:alphaModFix/>
          </a:blip>
          <a:stretch>
            <a:fillRect/>
          </a:stretch>
        </a:blipFill>
      </p:bgPr>
    </p:bg>
    <p:spTree>
      <p:nvGrpSpPr>
        <p:cNvPr id="91" name="Shape 91"/>
        <p:cNvGrpSpPr/>
        <p:nvPr/>
      </p:nvGrpSpPr>
      <p:grpSpPr>
        <a:xfrm>
          <a:off x="0" y="0"/>
          <a:ext cx="0" cy="0"/>
          <a:chOff x="0" y="0"/>
          <a:chExt cx="0" cy="0"/>
        </a:xfrm>
      </p:grpSpPr>
      <p:sp>
        <p:nvSpPr>
          <p:cNvPr id="92" name="Google Shape;92;p13"/>
          <p:cNvSpPr/>
          <p:nvPr/>
        </p:nvSpPr>
        <p:spPr>
          <a:xfrm flipH="1" rot="10800000">
            <a:off x="-245132" y="-54579"/>
            <a:ext cx="8614100" cy="5343569"/>
          </a:xfrm>
          <a:custGeom>
            <a:rect b="b" l="l" r="r" t="t"/>
            <a:pathLst>
              <a:path extrusionOk="0" h="221220" w="344564">
                <a:moveTo>
                  <a:pt x="128837" y="0"/>
                </a:moveTo>
                <a:lnTo>
                  <a:pt x="0" y="0"/>
                </a:lnTo>
                <a:lnTo>
                  <a:pt x="0" y="118350"/>
                </a:lnTo>
                <a:lnTo>
                  <a:pt x="178774" y="112358"/>
                </a:lnTo>
                <a:lnTo>
                  <a:pt x="344564" y="221220"/>
                </a:lnTo>
                <a:lnTo>
                  <a:pt x="243692" y="56428"/>
                </a:lnTo>
                <a:close/>
              </a:path>
            </a:pathLst>
          </a:custGeom>
          <a:solidFill>
            <a:srgbClr val="96B3C1">
              <a:alpha val="38840"/>
            </a:srgbClr>
          </a:solidFill>
          <a:ln>
            <a:noFill/>
          </a:ln>
        </p:spPr>
      </p:sp>
      <p:sp>
        <p:nvSpPr>
          <p:cNvPr id="93" name="Google Shape;93;p13"/>
          <p:cNvSpPr/>
          <p:nvPr/>
        </p:nvSpPr>
        <p:spPr>
          <a:xfrm flipH="1" rot="10800000">
            <a:off x="3008694" y="3916513"/>
            <a:ext cx="4169725" cy="1350965"/>
          </a:xfrm>
          <a:custGeom>
            <a:rect b="b" l="l" r="r" t="t"/>
            <a:pathLst>
              <a:path extrusionOk="0" h="55929" w="166789">
                <a:moveTo>
                  <a:pt x="0" y="0"/>
                </a:moveTo>
                <a:lnTo>
                  <a:pt x="166789" y="0"/>
                </a:lnTo>
                <a:lnTo>
                  <a:pt x="114355" y="55929"/>
                </a:lnTo>
                <a:close/>
              </a:path>
            </a:pathLst>
          </a:custGeom>
          <a:solidFill>
            <a:srgbClr val="F7E5B7">
              <a:alpha val="52679"/>
            </a:srgbClr>
          </a:solidFill>
          <a:ln>
            <a:noFill/>
          </a:ln>
        </p:spPr>
      </p:sp>
      <p:sp>
        <p:nvSpPr>
          <p:cNvPr id="94" name="Google Shape;94;p13"/>
          <p:cNvSpPr/>
          <p:nvPr/>
        </p:nvSpPr>
        <p:spPr>
          <a:xfrm flipH="1" rot="10800000">
            <a:off x="5842607" y="-87559"/>
            <a:ext cx="3383225" cy="5368393"/>
          </a:xfrm>
          <a:custGeom>
            <a:rect b="b" l="l" r="r" t="t"/>
            <a:pathLst>
              <a:path extrusionOk="0" h="223218" w="135329">
                <a:moveTo>
                  <a:pt x="53433" y="0"/>
                </a:moveTo>
                <a:lnTo>
                  <a:pt x="135329" y="0"/>
                </a:lnTo>
                <a:lnTo>
                  <a:pt x="135329" y="223218"/>
                </a:lnTo>
                <a:lnTo>
                  <a:pt x="101872" y="223218"/>
                </a:lnTo>
                <a:lnTo>
                  <a:pt x="0" y="57927"/>
                </a:lnTo>
                <a:close/>
              </a:path>
            </a:pathLst>
          </a:custGeom>
          <a:solidFill>
            <a:srgbClr val="9EDDEF">
              <a:alpha val="29460"/>
            </a:srgbClr>
          </a:solidFill>
          <a:ln>
            <a:noFill/>
          </a:ln>
        </p:spPr>
      </p:sp>
      <p:sp>
        <p:nvSpPr>
          <p:cNvPr id="95" name="Google Shape;95;p13"/>
          <p:cNvSpPr/>
          <p:nvPr/>
        </p:nvSpPr>
        <p:spPr>
          <a:xfrm>
            <a:off x="543050" y="361950"/>
            <a:ext cx="8057700" cy="4419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Barlow Condensed"/>
              <a:ea typeface="Barlow Condensed"/>
              <a:cs typeface="Barlow Condensed"/>
              <a:sym typeface="Barlow Condensed"/>
            </a:endParaRPr>
          </a:p>
        </p:txBody>
      </p:sp>
      <p:sp>
        <p:nvSpPr>
          <p:cNvPr id="96" name="Google Shape;96;p13"/>
          <p:cNvSpPr txBox="1"/>
          <p:nvPr>
            <p:ph type="title"/>
          </p:nvPr>
        </p:nvSpPr>
        <p:spPr>
          <a:xfrm>
            <a:off x="1812158" y="2732375"/>
            <a:ext cx="2290200" cy="325200"/>
          </a:xfrm>
          <a:prstGeom prst="rect">
            <a:avLst/>
          </a:prstGeom>
        </p:spPr>
        <p:txBody>
          <a:bodyPr anchorCtr="0" anchor="ctr" bIns="91425" lIns="91425" spcFirstLastPara="1" rIns="91425" wrap="square" tIns="91425">
            <a:noAutofit/>
          </a:bodyPr>
          <a:lstStyle>
            <a:lvl1pPr lvl="0" rtl="0">
              <a:spcBef>
                <a:spcPts val="0"/>
              </a:spcBef>
              <a:spcAft>
                <a:spcPts val="0"/>
              </a:spcAft>
              <a:buSzPts val="3600"/>
              <a:buFont typeface="Barlow Condensed"/>
              <a:buNone/>
              <a:defRPr sz="2000">
                <a:latin typeface="Barlow Condensed"/>
                <a:ea typeface="Barlow Condensed"/>
                <a:cs typeface="Barlow Condensed"/>
                <a:sym typeface="Barlow Condensed"/>
              </a:defRPr>
            </a:lvl1pPr>
            <a:lvl2pPr lvl="1" rtl="0" algn="ctr">
              <a:spcBef>
                <a:spcPts val="0"/>
              </a:spcBef>
              <a:spcAft>
                <a:spcPts val="0"/>
              </a:spcAft>
              <a:buSzPts val="3600"/>
              <a:buFont typeface="Barlow Condensed"/>
              <a:buNone/>
              <a:defRPr sz="3600">
                <a:latin typeface="Barlow Condensed"/>
                <a:ea typeface="Barlow Condensed"/>
                <a:cs typeface="Barlow Condensed"/>
                <a:sym typeface="Barlow Condensed"/>
              </a:defRPr>
            </a:lvl2pPr>
            <a:lvl3pPr lvl="2" rtl="0" algn="ctr">
              <a:spcBef>
                <a:spcPts val="0"/>
              </a:spcBef>
              <a:spcAft>
                <a:spcPts val="0"/>
              </a:spcAft>
              <a:buSzPts val="3600"/>
              <a:buFont typeface="Barlow Condensed"/>
              <a:buNone/>
              <a:defRPr sz="3600">
                <a:latin typeface="Barlow Condensed"/>
                <a:ea typeface="Barlow Condensed"/>
                <a:cs typeface="Barlow Condensed"/>
                <a:sym typeface="Barlow Condensed"/>
              </a:defRPr>
            </a:lvl3pPr>
            <a:lvl4pPr lvl="3" rtl="0" algn="ctr">
              <a:spcBef>
                <a:spcPts val="0"/>
              </a:spcBef>
              <a:spcAft>
                <a:spcPts val="0"/>
              </a:spcAft>
              <a:buSzPts val="3600"/>
              <a:buFont typeface="Barlow Condensed"/>
              <a:buNone/>
              <a:defRPr sz="3600">
                <a:latin typeface="Barlow Condensed"/>
                <a:ea typeface="Barlow Condensed"/>
                <a:cs typeface="Barlow Condensed"/>
                <a:sym typeface="Barlow Condensed"/>
              </a:defRPr>
            </a:lvl4pPr>
            <a:lvl5pPr lvl="4" rtl="0" algn="ctr">
              <a:spcBef>
                <a:spcPts val="0"/>
              </a:spcBef>
              <a:spcAft>
                <a:spcPts val="0"/>
              </a:spcAft>
              <a:buSzPts val="3600"/>
              <a:buFont typeface="Barlow Condensed"/>
              <a:buNone/>
              <a:defRPr sz="3600">
                <a:latin typeface="Barlow Condensed"/>
                <a:ea typeface="Barlow Condensed"/>
                <a:cs typeface="Barlow Condensed"/>
                <a:sym typeface="Barlow Condensed"/>
              </a:defRPr>
            </a:lvl5pPr>
            <a:lvl6pPr lvl="5" rtl="0" algn="ctr">
              <a:spcBef>
                <a:spcPts val="0"/>
              </a:spcBef>
              <a:spcAft>
                <a:spcPts val="0"/>
              </a:spcAft>
              <a:buSzPts val="3600"/>
              <a:buFont typeface="Barlow Condensed"/>
              <a:buNone/>
              <a:defRPr sz="3600">
                <a:latin typeface="Barlow Condensed"/>
                <a:ea typeface="Barlow Condensed"/>
                <a:cs typeface="Barlow Condensed"/>
                <a:sym typeface="Barlow Condensed"/>
              </a:defRPr>
            </a:lvl6pPr>
            <a:lvl7pPr lvl="6" rtl="0" algn="ctr">
              <a:spcBef>
                <a:spcPts val="0"/>
              </a:spcBef>
              <a:spcAft>
                <a:spcPts val="0"/>
              </a:spcAft>
              <a:buSzPts val="3600"/>
              <a:buFont typeface="Barlow Condensed"/>
              <a:buNone/>
              <a:defRPr sz="3600">
                <a:latin typeface="Barlow Condensed"/>
                <a:ea typeface="Barlow Condensed"/>
                <a:cs typeface="Barlow Condensed"/>
                <a:sym typeface="Barlow Condensed"/>
              </a:defRPr>
            </a:lvl7pPr>
            <a:lvl8pPr lvl="7" rtl="0" algn="ctr">
              <a:spcBef>
                <a:spcPts val="0"/>
              </a:spcBef>
              <a:spcAft>
                <a:spcPts val="0"/>
              </a:spcAft>
              <a:buSzPts val="3600"/>
              <a:buFont typeface="Barlow Condensed"/>
              <a:buNone/>
              <a:defRPr sz="3600">
                <a:latin typeface="Barlow Condensed"/>
                <a:ea typeface="Barlow Condensed"/>
                <a:cs typeface="Barlow Condensed"/>
                <a:sym typeface="Barlow Condensed"/>
              </a:defRPr>
            </a:lvl8pPr>
            <a:lvl9pPr lvl="8" rtl="0" algn="ctr">
              <a:spcBef>
                <a:spcPts val="0"/>
              </a:spcBef>
              <a:spcAft>
                <a:spcPts val="0"/>
              </a:spcAft>
              <a:buSzPts val="3600"/>
              <a:buFont typeface="Barlow Condensed"/>
              <a:buNone/>
              <a:defRPr sz="3600">
                <a:latin typeface="Barlow Condensed"/>
                <a:ea typeface="Barlow Condensed"/>
                <a:cs typeface="Barlow Condensed"/>
                <a:sym typeface="Barlow Condensed"/>
              </a:defRPr>
            </a:lvl9pPr>
          </a:lstStyle>
          <a:p/>
        </p:txBody>
      </p:sp>
      <p:sp>
        <p:nvSpPr>
          <p:cNvPr id="97" name="Google Shape;97;p13"/>
          <p:cNvSpPr txBox="1"/>
          <p:nvPr>
            <p:ph hasCustomPrompt="1" idx="2" type="title"/>
          </p:nvPr>
        </p:nvSpPr>
        <p:spPr>
          <a:xfrm>
            <a:off x="1812158" y="1291131"/>
            <a:ext cx="454200" cy="290400"/>
          </a:xfrm>
          <a:prstGeom prst="rect">
            <a:avLst/>
          </a:prstGeom>
        </p:spPr>
        <p:txBody>
          <a:bodyPr anchorCtr="0" anchor="ctr" bIns="91425" lIns="91425" spcFirstLastPara="1" rIns="91425" wrap="square" tIns="91425">
            <a:noAutofit/>
          </a:bodyPr>
          <a:lstStyle>
            <a:lvl1pPr lvl="0" rtl="0">
              <a:spcBef>
                <a:spcPts val="0"/>
              </a:spcBef>
              <a:spcAft>
                <a:spcPts val="0"/>
              </a:spcAft>
              <a:buSzPts val="2000"/>
              <a:buFont typeface="Barlow Condensed"/>
              <a:buNone/>
              <a:defRPr sz="2000">
                <a:latin typeface="Barlow Condensed"/>
                <a:ea typeface="Barlow Condensed"/>
                <a:cs typeface="Barlow Condensed"/>
                <a:sym typeface="Barlow Condensed"/>
              </a:defRPr>
            </a:lvl1pPr>
            <a:lvl2pPr lvl="1" rtl="0" algn="ctr">
              <a:spcBef>
                <a:spcPts val="0"/>
              </a:spcBef>
              <a:spcAft>
                <a:spcPts val="0"/>
              </a:spcAft>
              <a:buSzPts val="2000"/>
              <a:buFont typeface="Barlow Condensed"/>
              <a:buNone/>
              <a:defRPr sz="2000">
                <a:latin typeface="Barlow Condensed"/>
                <a:ea typeface="Barlow Condensed"/>
                <a:cs typeface="Barlow Condensed"/>
                <a:sym typeface="Barlow Condensed"/>
              </a:defRPr>
            </a:lvl2pPr>
            <a:lvl3pPr lvl="2" rtl="0" algn="ctr">
              <a:spcBef>
                <a:spcPts val="0"/>
              </a:spcBef>
              <a:spcAft>
                <a:spcPts val="0"/>
              </a:spcAft>
              <a:buSzPts val="2000"/>
              <a:buFont typeface="Barlow Condensed"/>
              <a:buNone/>
              <a:defRPr sz="2000">
                <a:latin typeface="Barlow Condensed"/>
                <a:ea typeface="Barlow Condensed"/>
                <a:cs typeface="Barlow Condensed"/>
                <a:sym typeface="Barlow Condensed"/>
              </a:defRPr>
            </a:lvl3pPr>
            <a:lvl4pPr lvl="3" rtl="0" algn="ctr">
              <a:spcBef>
                <a:spcPts val="0"/>
              </a:spcBef>
              <a:spcAft>
                <a:spcPts val="0"/>
              </a:spcAft>
              <a:buSzPts val="2000"/>
              <a:buFont typeface="Barlow Condensed"/>
              <a:buNone/>
              <a:defRPr sz="2000">
                <a:latin typeface="Barlow Condensed"/>
                <a:ea typeface="Barlow Condensed"/>
                <a:cs typeface="Barlow Condensed"/>
                <a:sym typeface="Barlow Condensed"/>
              </a:defRPr>
            </a:lvl4pPr>
            <a:lvl5pPr lvl="4" rtl="0" algn="ctr">
              <a:spcBef>
                <a:spcPts val="0"/>
              </a:spcBef>
              <a:spcAft>
                <a:spcPts val="0"/>
              </a:spcAft>
              <a:buSzPts val="2000"/>
              <a:buFont typeface="Barlow Condensed"/>
              <a:buNone/>
              <a:defRPr sz="2000">
                <a:latin typeface="Barlow Condensed"/>
                <a:ea typeface="Barlow Condensed"/>
                <a:cs typeface="Barlow Condensed"/>
                <a:sym typeface="Barlow Condensed"/>
              </a:defRPr>
            </a:lvl5pPr>
            <a:lvl6pPr lvl="5" rtl="0" algn="ctr">
              <a:spcBef>
                <a:spcPts val="0"/>
              </a:spcBef>
              <a:spcAft>
                <a:spcPts val="0"/>
              </a:spcAft>
              <a:buSzPts val="2000"/>
              <a:buFont typeface="Barlow Condensed"/>
              <a:buNone/>
              <a:defRPr sz="2000">
                <a:latin typeface="Barlow Condensed"/>
                <a:ea typeface="Barlow Condensed"/>
                <a:cs typeface="Barlow Condensed"/>
                <a:sym typeface="Barlow Condensed"/>
              </a:defRPr>
            </a:lvl6pPr>
            <a:lvl7pPr lvl="6" rtl="0" algn="ctr">
              <a:spcBef>
                <a:spcPts val="0"/>
              </a:spcBef>
              <a:spcAft>
                <a:spcPts val="0"/>
              </a:spcAft>
              <a:buSzPts val="2000"/>
              <a:buFont typeface="Barlow Condensed"/>
              <a:buNone/>
              <a:defRPr sz="2000">
                <a:latin typeface="Barlow Condensed"/>
                <a:ea typeface="Barlow Condensed"/>
                <a:cs typeface="Barlow Condensed"/>
                <a:sym typeface="Barlow Condensed"/>
              </a:defRPr>
            </a:lvl7pPr>
            <a:lvl8pPr lvl="7" rtl="0" algn="ctr">
              <a:spcBef>
                <a:spcPts val="0"/>
              </a:spcBef>
              <a:spcAft>
                <a:spcPts val="0"/>
              </a:spcAft>
              <a:buSzPts val="2000"/>
              <a:buFont typeface="Barlow Condensed"/>
              <a:buNone/>
              <a:defRPr sz="2000">
                <a:latin typeface="Barlow Condensed"/>
                <a:ea typeface="Barlow Condensed"/>
                <a:cs typeface="Barlow Condensed"/>
                <a:sym typeface="Barlow Condensed"/>
              </a:defRPr>
            </a:lvl8pPr>
            <a:lvl9pPr lvl="8" rtl="0" algn="ctr">
              <a:spcBef>
                <a:spcPts val="0"/>
              </a:spcBef>
              <a:spcAft>
                <a:spcPts val="0"/>
              </a:spcAft>
              <a:buSzPts val="2000"/>
              <a:buFont typeface="Barlow Condensed"/>
              <a:buNone/>
              <a:defRPr sz="2000">
                <a:latin typeface="Barlow Condensed"/>
                <a:ea typeface="Barlow Condensed"/>
                <a:cs typeface="Barlow Condensed"/>
                <a:sym typeface="Barlow Condensed"/>
              </a:defRPr>
            </a:lvl9pPr>
          </a:lstStyle>
          <a:p>
            <a:r>
              <a:t>xx%</a:t>
            </a:r>
          </a:p>
        </p:txBody>
      </p:sp>
      <p:sp>
        <p:nvSpPr>
          <p:cNvPr id="98" name="Google Shape;98;p13"/>
          <p:cNvSpPr txBox="1"/>
          <p:nvPr>
            <p:ph hasCustomPrompt="1" idx="3" type="title"/>
          </p:nvPr>
        </p:nvSpPr>
        <p:spPr>
          <a:xfrm>
            <a:off x="1812158" y="2381856"/>
            <a:ext cx="454200" cy="290400"/>
          </a:xfrm>
          <a:prstGeom prst="rect">
            <a:avLst/>
          </a:prstGeom>
        </p:spPr>
        <p:txBody>
          <a:bodyPr anchorCtr="0" anchor="ctr" bIns="91425" lIns="91425" spcFirstLastPara="1" rIns="91425" wrap="square" tIns="91425">
            <a:noAutofit/>
          </a:bodyPr>
          <a:lstStyle>
            <a:lvl1pPr lvl="0" rtl="0">
              <a:spcBef>
                <a:spcPts val="0"/>
              </a:spcBef>
              <a:spcAft>
                <a:spcPts val="0"/>
              </a:spcAft>
              <a:buSzPts val="2000"/>
              <a:buFont typeface="Barlow Condensed"/>
              <a:buNone/>
              <a:defRPr sz="2000">
                <a:latin typeface="Barlow Condensed"/>
                <a:ea typeface="Barlow Condensed"/>
                <a:cs typeface="Barlow Condensed"/>
                <a:sym typeface="Barlow Condensed"/>
              </a:defRPr>
            </a:lvl1pPr>
            <a:lvl2pPr lvl="1" rtl="0" algn="ctr">
              <a:spcBef>
                <a:spcPts val="0"/>
              </a:spcBef>
              <a:spcAft>
                <a:spcPts val="0"/>
              </a:spcAft>
              <a:buSzPts val="2000"/>
              <a:buFont typeface="Barlow Condensed"/>
              <a:buNone/>
              <a:defRPr sz="2000">
                <a:latin typeface="Barlow Condensed"/>
                <a:ea typeface="Barlow Condensed"/>
                <a:cs typeface="Barlow Condensed"/>
                <a:sym typeface="Barlow Condensed"/>
              </a:defRPr>
            </a:lvl2pPr>
            <a:lvl3pPr lvl="2" rtl="0" algn="ctr">
              <a:spcBef>
                <a:spcPts val="0"/>
              </a:spcBef>
              <a:spcAft>
                <a:spcPts val="0"/>
              </a:spcAft>
              <a:buSzPts val="2000"/>
              <a:buFont typeface="Barlow Condensed"/>
              <a:buNone/>
              <a:defRPr sz="2000">
                <a:latin typeface="Barlow Condensed"/>
                <a:ea typeface="Barlow Condensed"/>
                <a:cs typeface="Barlow Condensed"/>
                <a:sym typeface="Barlow Condensed"/>
              </a:defRPr>
            </a:lvl3pPr>
            <a:lvl4pPr lvl="3" rtl="0" algn="ctr">
              <a:spcBef>
                <a:spcPts val="0"/>
              </a:spcBef>
              <a:spcAft>
                <a:spcPts val="0"/>
              </a:spcAft>
              <a:buSzPts val="2000"/>
              <a:buFont typeface="Barlow Condensed"/>
              <a:buNone/>
              <a:defRPr sz="2000">
                <a:latin typeface="Barlow Condensed"/>
                <a:ea typeface="Barlow Condensed"/>
                <a:cs typeface="Barlow Condensed"/>
                <a:sym typeface="Barlow Condensed"/>
              </a:defRPr>
            </a:lvl4pPr>
            <a:lvl5pPr lvl="4" rtl="0" algn="ctr">
              <a:spcBef>
                <a:spcPts val="0"/>
              </a:spcBef>
              <a:spcAft>
                <a:spcPts val="0"/>
              </a:spcAft>
              <a:buSzPts val="2000"/>
              <a:buFont typeface="Barlow Condensed"/>
              <a:buNone/>
              <a:defRPr sz="2000">
                <a:latin typeface="Barlow Condensed"/>
                <a:ea typeface="Barlow Condensed"/>
                <a:cs typeface="Barlow Condensed"/>
                <a:sym typeface="Barlow Condensed"/>
              </a:defRPr>
            </a:lvl5pPr>
            <a:lvl6pPr lvl="5" rtl="0" algn="ctr">
              <a:spcBef>
                <a:spcPts val="0"/>
              </a:spcBef>
              <a:spcAft>
                <a:spcPts val="0"/>
              </a:spcAft>
              <a:buSzPts val="2000"/>
              <a:buFont typeface="Barlow Condensed"/>
              <a:buNone/>
              <a:defRPr sz="2000">
                <a:latin typeface="Barlow Condensed"/>
                <a:ea typeface="Barlow Condensed"/>
                <a:cs typeface="Barlow Condensed"/>
                <a:sym typeface="Barlow Condensed"/>
              </a:defRPr>
            </a:lvl6pPr>
            <a:lvl7pPr lvl="6" rtl="0" algn="ctr">
              <a:spcBef>
                <a:spcPts val="0"/>
              </a:spcBef>
              <a:spcAft>
                <a:spcPts val="0"/>
              </a:spcAft>
              <a:buSzPts val="2000"/>
              <a:buFont typeface="Barlow Condensed"/>
              <a:buNone/>
              <a:defRPr sz="2000">
                <a:latin typeface="Barlow Condensed"/>
                <a:ea typeface="Barlow Condensed"/>
                <a:cs typeface="Barlow Condensed"/>
                <a:sym typeface="Barlow Condensed"/>
              </a:defRPr>
            </a:lvl7pPr>
            <a:lvl8pPr lvl="7" rtl="0" algn="ctr">
              <a:spcBef>
                <a:spcPts val="0"/>
              </a:spcBef>
              <a:spcAft>
                <a:spcPts val="0"/>
              </a:spcAft>
              <a:buSzPts val="2000"/>
              <a:buFont typeface="Barlow Condensed"/>
              <a:buNone/>
              <a:defRPr sz="2000">
                <a:latin typeface="Barlow Condensed"/>
                <a:ea typeface="Barlow Condensed"/>
                <a:cs typeface="Barlow Condensed"/>
                <a:sym typeface="Barlow Condensed"/>
              </a:defRPr>
            </a:lvl8pPr>
            <a:lvl9pPr lvl="8" rtl="0" algn="ctr">
              <a:spcBef>
                <a:spcPts val="0"/>
              </a:spcBef>
              <a:spcAft>
                <a:spcPts val="0"/>
              </a:spcAft>
              <a:buSzPts val="2000"/>
              <a:buFont typeface="Barlow Condensed"/>
              <a:buNone/>
              <a:defRPr sz="2000">
                <a:latin typeface="Barlow Condensed"/>
                <a:ea typeface="Barlow Condensed"/>
                <a:cs typeface="Barlow Condensed"/>
                <a:sym typeface="Barlow Condensed"/>
              </a:defRPr>
            </a:lvl9pPr>
          </a:lstStyle>
          <a:p>
            <a:r>
              <a:t>xx%</a:t>
            </a:r>
          </a:p>
        </p:txBody>
      </p:sp>
      <p:sp>
        <p:nvSpPr>
          <p:cNvPr id="99" name="Google Shape;99;p13"/>
          <p:cNvSpPr txBox="1"/>
          <p:nvPr>
            <p:ph hasCustomPrompt="1" idx="4" type="title"/>
          </p:nvPr>
        </p:nvSpPr>
        <p:spPr>
          <a:xfrm>
            <a:off x="1812158" y="3470290"/>
            <a:ext cx="454200" cy="290400"/>
          </a:xfrm>
          <a:prstGeom prst="rect">
            <a:avLst/>
          </a:prstGeom>
        </p:spPr>
        <p:txBody>
          <a:bodyPr anchorCtr="0" anchor="ctr" bIns="91425" lIns="91425" spcFirstLastPara="1" rIns="91425" wrap="square" tIns="91425">
            <a:noAutofit/>
          </a:bodyPr>
          <a:lstStyle>
            <a:lvl1pPr lvl="0" rtl="0">
              <a:spcBef>
                <a:spcPts val="0"/>
              </a:spcBef>
              <a:spcAft>
                <a:spcPts val="0"/>
              </a:spcAft>
              <a:buSzPts val="2000"/>
              <a:buFont typeface="Barlow Condensed"/>
              <a:buNone/>
              <a:defRPr sz="2000">
                <a:latin typeface="Barlow Condensed"/>
                <a:ea typeface="Barlow Condensed"/>
                <a:cs typeface="Barlow Condensed"/>
                <a:sym typeface="Barlow Condensed"/>
              </a:defRPr>
            </a:lvl1pPr>
            <a:lvl2pPr lvl="1" rtl="0" algn="ctr">
              <a:spcBef>
                <a:spcPts val="0"/>
              </a:spcBef>
              <a:spcAft>
                <a:spcPts val="0"/>
              </a:spcAft>
              <a:buSzPts val="2000"/>
              <a:buFont typeface="Barlow Condensed"/>
              <a:buNone/>
              <a:defRPr sz="2000">
                <a:latin typeface="Barlow Condensed"/>
                <a:ea typeface="Barlow Condensed"/>
                <a:cs typeface="Barlow Condensed"/>
                <a:sym typeface="Barlow Condensed"/>
              </a:defRPr>
            </a:lvl2pPr>
            <a:lvl3pPr lvl="2" rtl="0" algn="ctr">
              <a:spcBef>
                <a:spcPts val="0"/>
              </a:spcBef>
              <a:spcAft>
                <a:spcPts val="0"/>
              </a:spcAft>
              <a:buSzPts val="2000"/>
              <a:buFont typeface="Barlow Condensed"/>
              <a:buNone/>
              <a:defRPr sz="2000">
                <a:latin typeface="Barlow Condensed"/>
                <a:ea typeface="Barlow Condensed"/>
                <a:cs typeface="Barlow Condensed"/>
                <a:sym typeface="Barlow Condensed"/>
              </a:defRPr>
            </a:lvl3pPr>
            <a:lvl4pPr lvl="3" rtl="0" algn="ctr">
              <a:spcBef>
                <a:spcPts val="0"/>
              </a:spcBef>
              <a:spcAft>
                <a:spcPts val="0"/>
              </a:spcAft>
              <a:buSzPts val="2000"/>
              <a:buFont typeface="Barlow Condensed"/>
              <a:buNone/>
              <a:defRPr sz="2000">
                <a:latin typeface="Barlow Condensed"/>
                <a:ea typeface="Barlow Condensed"/>
                <a:cs typeface="Barlow Condensed"/>
                <a:sym typeface="Barlow Condensed"/>
              </a:defRPr>
            </a:lvl4pPr>
            <a:lvl5pPr lvl="4" rtl="0" algn="ctr">
              <a:spcBef>
                <a:spcPts val="0"/>
              </a:spcBef>
              <a:spcAft>
                <a:spcPts val="0"/>
              </a:spcAft>
              <a:buSzPts val="2000"/>
              <a:buFont typeface="Barlow Condensed"/>
              <a:buNone/>
              <a:defRPr sz="2000">
                <a:latin typeface="Barlow Condensed"/>
                <a:ea typeface="Barlow Condensed"/>
                <a:cs typeface="Barlow Condensed"/>
                <a:sym typeface="Barlow Condensed"/>
              </a:defRPr>
            </a:lvl5pPr>
            <a:lvl6pPr lvl="5" rtl="0" algn="ctr">
              <a:spcBef>
                <a:spcPts val="0"/>
              </a:spcBef>
              <a:spcAft>
                <a:spcPts val="0"/>
              </a:spcAft>
              <a:buSzPts val="2000"/>
              <a:buFont typeface="Barlow Condensed"/>
              <a:buNone/>
              <a:defRPr sz="2000">
                <a:latin typeface="Barlow Condensed"/>
                <a:ea typeface="Barlow Condensed"/>
                <a:cs typeface="Barlow Condensed"/>
                <a:sym typeface="Barlow Condensed"/>
              </a:defRPr>
            </a:lvl6pPr>
            <a:lvl7pPr lvl="6" rtl="0" algn="ctr">
              <a:spcBef>
                <a:spcPts val="0"/>
              </a:spcBef>
              <a:spcAft>
                <a:spcPts val="0"/>
              </a:spcAft>
              <a:buSzPts val="2000"/>
              <a:buFont typeface="Barlow Condensed"/>
              <a:buNone/>
              <a:defRPr sz="2000">
                <a:latin typeface="Barlow Condensed"/>
                <a:ea typeface="Barlow Condensed"/>
                <a:cs typeface="Barlow Condensed"/>
                <a:sym typeface="Barlow Condensed"/>
              </a:defRPr>
            </a:lvl7pPr>
            <a:lvl8pPr lvl="7" rtl="0" algn="ctr">
              <a:spcBef>
                <a:spcPts val="0"/>
              </a:spcBef>
              <a:spcAft>
                <a:spcPts val="0"/>
              </a:spcAft>
              <a:buSzPts val="2000"/>
              <a:buFont typeface="Barlow Condensed"/>
              <a:buNone/>
              <a:defRPr sz="2000">
                <a:latin typeface="Barlow Condensed"/>
                <a:ea typeface="Barlow Condensed"/>
                <a:cs typeface="Barlow Condensed"/>
                <a:sym typeface="Barlow Condensed"/>
              </a:defRPr>
            </a:lvl8pPr>
            <a:lvl9pPr lvl="8" rtl="0" algn="ctr">
              <a:spcBef>
                <a:spcPts val="0"/>
              </a:spcBef>
              <a:spcAft>
                <a:spcPts val="0"/>
              </a:spcAft>
              <a:buSzPts val="2000"/>
              <a:buFont typeface="Barlow Condensed"/>
              <a:buNone/>
              <a:defRPr sz="2000">
                <a:latin typeface="Barlow Condensed"/>
                <a:ea typeface="Barlow Condensed"/>
                <a:cs typeface="Barlow Condensed"/>
                <a:sym typeface="Barlow Condensed"/>
              </a:defRPr>
            </a:lvl9pPr>
          </a:lstStyle>
          <a:p>
            <a:r>
              <a:t>xx%</a:t>
            </a:r>
          </a:p>
        </p:txBody>
      </p:sp>
      <p:sp>
        <p:nvSpPr>
          <p:cNvPr id="100" name="Google Shape;100;p13"/>
          <p:cNvSpPr txBox="1"/>
          <p:nvPr>
            <p:ph idx="5" type="title"/>
          </p:nvPr>
        </p:nvSpPr>
        <p:spPr>
          <a:xfrm>
            <a:off x="5086498" y="2732375"/>
            <a:ext cx="2217900" cy="325200"/>
          </a:xfrm>
          <a:prstGeom prst="rect">
            <a:avLst/>
          </a:prstGeom>
        </p:spPr>
        <p:txBody>
          <a:bodyPr anchorCtr="0" anchor="ctr" bIns="91425" lIns="91425" spcFirstLastPara="1" rIns="91425" wrap="square" tIns="91425">
            <a:noAutofit/>
          </a:bodyPr>
          <a:lstStyle>
            <a:lvl1pPr lvl="0" rtl="0">
              <a:spcBef>
                <a:spcPts val="0"/>
              </a:spcBef>
              <a:spcAft>
                <a:spcPts val="0"/>
              </a:spcAft>
              <a:buSzPts val="3600"/>
              <a:buFont typeface="Barlow Condensed"/>
              <a:buNone/>
              <a:defRPr sz="2000">
                <a:latin typeface="Barlow Condensed"/>
                <a:ea typeface="Barlow Condensed"/>
                <a:cs typeface="Barlow Condensed"/>
                <a:sym typeface="Barlow Condensed"/>
              </a:defRPr>
            </a:lvl1pPr>
            <a:lvl2pPr lvl="1" rtl="0" algn="ctr">
              <a:spcBef>
                <a:spcPts val="0"/>
              </a:spcBef>
              <a:spcAft>
                <a:spcPts val="0"/>
              </a:spcAft>
              <a:buSzPts val="3600"/>
              <a:buFont typeface="Barlow Condensed"/>
              <a:buNone/>
              <a:defRPr sz="3600">
                <a:latin typeface="Barlow Condensed"/>
                <a:ea typeface="Barlow Condensed"/>
                <a:cs typeface="Barlow Condensed"/>
                <a:sym typeface="Barlow Condensed"/>
              </a:defRPr>
            </a:lvl2pPr>
            <a:lvl3pPr lvl="2" rtl="0" algn="ctr">
              <a:spcBef>
                <a:spcPts val="0"/>
              </a:spcBef>
              <a:spcAft>
                <a:spcPts val="0"/>
              </a:spcAft>
              <a:buSzPts val="3600"/>
              <a:buFont typeface="Barlow Condensed"/>
              <a:buNone/>
              <a:defRPr sz="3600">
                <a:latin typeface="Barlow Condensed"/>
                <a:ea typeface="Barlow Condensed"/>
                <a:cs typeface="Barlow Condensed"/>
                <a:sym typeface="Barlow Condensed"/>
              </a:defRPr>
            </a:lvl3pPr>
            <a:lvl4pPr lvl="3" rtl="0" algn="ctr">
              <a:spcBef>
                <a:spcPts val="0"/>
              </a:spcBef>
              <a:spcAft>
                <a:spcPts val="0"/>
              </a:spcAft>
              <a:buSzPts val="3600"/>
              <a:buFont typeface="Barlow Condensed"/>
              <a:buNone/>
              <a:defRPr sz="3600">
                <a:latin typeface="Barlow Condensed"/>
                <a:ea typeface="Barlow Condensed"/>
                <a:cs typeface="Barlow Condensed"/>
                <a:sym typeface="Barlow Condensed"/>
              </a:defRPr>
            </a:lvl4pPr>
            <a:lvl5pPr lvl="4" rtl="0" algn="ctr">
              <a:spcBef>
                <a:spcPts val="0"/>
              </a:spcBef>
              <a:spcAft>
                <a:spcPts val="0"/>
              </a:spcAft>
              <a:buSzPts val="3600"/>
              <a:buFont typeface="Barlow Condensed"/>
              <a:buNone/>
              <a:defRPr sz="3600">
                <a:latin typeface="Barlow Condensed"/>
                <a:ea typeface="Barlow Condensed"/>
                <a:cs typeface="Barlow Condensed"/>
                <a:sym typeface="Barlow Condensed"/>
              </a:defRPr>
            </a:lvl5pPr>
            <a:lvl6pPr lvl="5" rtl="0" algn="ctr">
              <a:spcBef>
                <a:spcPts val="0"/>
              </a:spcBef>
              <a:spcAft>
                <a:spcPts val="0"/>
              </a:spcAft>
              <a:buSzPts val="3600"/>
              <a:buFont typeface="Barlow Condensed"/>
              <a:buNone/>
              <a:defRPr sz="3600">
                <a:latin typeface="Barlow Condensed"/>
                <a:ea typeface="Barlow Condensed"/>
                <a:cs typeface="Barlow Condensed"/>
                <a:sym typeface="Barlow Condensed"/>
              </a:defRPr>
            </a:lvl6pPr>
            <a:lvl7pPr lvl="6" rtl="0" algn="ctr">
              <a:spcBef>
                <a:spcPts val="0"/>
              </a:spcBef>
              <a:spcAft>
                <a:spcPts val="0"/>
              </a:spcAft>
              <a:buSzPts val="3600"/>
              <a:buFont typeface="Barlow Condensed"/>
              <a:buNone/>
              <a:defRPr sz="3600">
                <a:latin typeface="Barlow Condensed"/>
                <a:ea typeface="Barlow Condensed"/>
                <a:cs typeface="Barlow Condensed"/>
                <a:sym typeface="Barlow Condensed"/>
              </a:defRPr>
            </a:lvl7pPr>
            <a:lvl8pPr lvl="7" rtl="0" algn="ctr">
              <a:spcBef>
                <a:spcPts val="0"/>
              </a:spcBef>
              <a:spcAft>
                <a:spcPts val="0"/>
              </a:spcAft>
              <a:buSzPts val="3600"/>
              <a:buFont typeface="Barlow Condensed"/>
              <a:buNone/>
              <a:defRPr sz="3600">
                <a:latin typeface="Barlow Condensed"/>
                <a:ea typeface="Barlow Condensed"/>
                <a:cs typeface="Barlow Condensed"/>
                <a:sym typeface="Barlow Condensed"/>
              </a:defRPr>
            </a:lvl8pPr>
            <a:lvl9pPr lvl="8" rtl="0" algn="ctr">
              <a:spcBef>
                <a:spcPts val="0"/>
              </a:spcBef>
              <a:spcAft>
                <a:spcPts val="0"/>
              </a:spcAft>
              <a:buSzPts val="3600"/>
              <a:buFont typeface="Barlow Condensed"/>
              <a:buNone/>
              <a:defRPr sz="3600">
                <a:latin typeface="Barlow Condensed"/>
                <a:ea typeface="Barlow Condensed"/>
                <a:cs typeface="Barlow Condensed"/>
                <a:sym typeface="Barlow Condensed"/>
              </a:defRPr>
            </a:lvl9pPr>
          </a:lstStyle>
          <a:p/>
        </p:txBody>
      </p:sp>
      <p:sp>
        <p:nvSpPr>
          <p:cNvPr id="101" name="Google Shape;101;p13"/>
          <p:cNvSpPr txBox="1"/>
          <p:nvPr>
            <p:ph idx="6" type="title"/>
          </p:nvPr>
        </p:nvSpPr>
        <p:spPr>
          <a:xfrm>
            <a:off x="1812158" y="1641675"/>
            <a:ext cx="2290200" cy="325200"/>
          </a:xfrm>
          <a:prstGeom prst="rect">
            <a:avLst/>
          </a:prstGeom>
        </p:spPr>
        <p:txBody>
          <a:bodyPr anchorCtr="0" anchor="ctr" bIns="91425" lIns="91425" spcFirstLastPara="1" rIns="91425" wrap="square" tIns="91425">
            <a:noAutofit/>
          </a:bodyPr>
          <a:lstStyle>
            <a:lvl1pPr lvl="0" rtl="0">
              <a:spcBef>
                <a:spcPts val="0"/>
              </a:spcBef>
              <a:spcAft>
                <a:spcPts val="0"/>
              </a:spcAft>
              <a:buSzPts val="3600"/>
              <a:buFont typeface="Barlow Condensed"/>
              <a:buNone/>
              <a:defRPr sz="2000">
                <a:latin typeface="Barlow Condensed"/>
                <a:ea typeface="Barlow Condensed"/>
                <a:cs typeface="Barlow Condensed"/>
                <a:sym typeface="Barlow Condensed"/>
              </a:defRPr>
            </a:lvl1pPr>
            <a:lvl2pPr lvl="1" rtl="0" algn="ctr">
              <a:spcBef>
                <a:spcPts val="0"/>
              </a:spcBef>
              <a:spcAft>
                <a:spcPts val="0"/>
              </a:spcAft>
              <a:buSzPts val="3600"/>
              <a:buFont typeface="Barlow Condensed"/>
              <a:buNone/>
              <a:defRPr sz="3600">
                <a:latin typeface="Barlow Condensed"/>
                <a:ea typeface="Barlow Condensed"/>
                <a:cs typeface="Barlow Condensed"/>
                <a:sym typeface="Barlow Condensed"/>
              </a:defRPr>
            </a:lvl2pPr>
            <a:lvl3pPr lvl="2" rtl="0" algn="ctr">
              <a:spcBef>
                <a:spcPts val="0"/>
              </a:spcBef>
              <a:spcAft>
                <a:spcPts val="0"/>
              </a:spcAft>
              <a:buSzPts val="3600"/>
              <a:buFont typeface="Barlow Condensed"/>
              <a:buNone/>
              <a:defRPr sz="3600">
                <a:latin typeface="Barlow Condensed"/>
                <a:ea typeface="Barlow Condensed"/>
                <a:cs typeface="Barlow Condensed"/>
                <a:sym typeface="Barlow Condensed"/>
              </a:defRPr>
            </a:lvl3pPr>
            <a:lvl4pPr lvl="3" rtl="0" algn="ctr">
              <a:spcBef>
                <a:spcPts val="0"/>
              </a:spcBef>
              <a:spcAft>
                <a:spcPts val="0"/>
              </a:spcAft>
              <a:buSzPts val="3600"/>
              <a:buFont typeface="Barlow Condensed"/>
              <a:buNone/>
              <a:defRPr sz="3600">
                <a:latin typeface="Barlow Condensed"/>
                <a:ea typeface="Barlow Condensed"/>
                <a:cs typeface="Barlow Condensed"/>
                <a:sym typeface="Barlow Condensed"/>
              </a:defRPr>
            </a:lvl4pPr>
            <a:lvl5pPr lvl="4" rtl="0" algn="ctr">
              <a:spcBef>
                <a:spcPts val="0"/>
              </a:spcBef>
              <a:spcAft>
                <a:spcPts val="0"/>
              </a:spcAft>
              <a:buSzPts val="3600"/>
              <a:buFont typeface="Barlow Condensed"/>
              <a:buNone/>
              <a:defRPr sz="3600">
                <a:latin typeface="Barlow Condensed"/>
                <a:ea typeface="Barlow Condensed"/>
                <a:cs typeface="Barlow Condensed"/>
                <a:sym typeface="Barlow Condensed"/>
              </a:defRPr>
            </a:lvl5pPr>
            <a:lvl6pPr lvl="5" rtl="0" algn="ctr">
              <a:spcBef>
                <a:spcPts val="0"/>
              </a:spcBef>
              <a:spcAft>
                <a:spcPts val="0"/>
              </a:spcAft>
              <a:buSzPts val="3600"/>
              <a:buFont typeface="Barlow Condensed"/>
              <a:buNone/>
              <a:defRPr sz="3600">
                <a:latin typeface="Barlow Condensed"/>
                <a:ea typeface="Barlow Condensed"/>
                <a:cs typeface="Barlow Condensed"/>
                <a:sym typeface="Barlow Condensed"/>
              </a:defRPr>
            </a:lvl6pPr>
            <a:lvl7pPr lvl="6" rtl="0" algn="ctr">
              <a:spcBef>
                <a:spcPts val="0"/>
              </a:spcBef>
              <a:spcAft>
                <a:spcPts val="0"/>
              </a:spcAft>
              <a:buSzPts val="3600"/>
              <a:buFont typeface="Barlow Condensed"/>
              <a:buNone/>
              <a:defRPr sz="3600">
                <a:latin typeface="Barlow Condensed"/>
                <a:ea typeface="Barlow Condensed"/>
                <a:cs typeface="Barlow Condensed"/>
                <a:sym typeface="Barlow Condensed"/>
              </a:defRPr>
            </a:lvl7pPr>
            <a:lvl8pPr lvl="7" rtl="0" algn="ctr">
              <a:spcBef>
                <a:spcPts val="0"/>
              </a:spcBef>
              <a:spcAft>
                <a:spcPts val="0"/>
              </a:spcAft>
              <a:buSzPts val="3600"/>
              <a:buFont typeface="Barlow Condensed"/>
              <a:buNone/>
              <a:defRPr sz="3600">
                <a:latin typeface="Barlow Condensed"/>
                <a:ea typeface="Barlow Condensed"/>
                <a:cs typeface="Barlow Condensed"/>
                <a:sym typeface="Barlow Condensed"/>
              </a:defRPr>
            </a:lvl8pPr>
            <a:lvl9pPr lvl="8" rtl="0" algn="ctr">
              <a:spcBef>
                <a:spcPts val="0"/>
              </a:spcBef>
              <a:spcAft>
                <a:spcPts val="0"/>
              </a:spcAft>
              <a:buSzPts val="3600"/>
              <a:buFont typeface="Barlow Condensed"/>
              <a:buNone/>
              <a:defRPr sz="3600">
                <a:latin typeface="Barlow Condensed"/>
                <a:ea typeface="Barlow Condensed"/>
                <a:cs typeface="Barlow Condensed"/>
                <a:sym typeface="Barlow Condensed"/>
              </a:defRPr>
            </a:lvl9pPr>
          </a:lstStyle>
          <a:p/>
        </p:txBody>
      </p:sp>
      <p:sp>
        <p:nvSpPr>
          <p:cNvPr id="102" name="Google Shape;102;p13"/>
          <p:cNvSpPr txBox="1"/>
          <p:nvPr>
            <p:ph idx="7" type="title"/>
          </p:nvPr>
        </p:nvSpPr>
        <p:spPr>
          <a:xfrm>
            <a:off x="1812158" y="3823250"/>
            <a:ext cx="2290200" cy="325200"/>
          </a:xfrm>
          <a:prstGeom prst="rect">
            <a:avLst/>
          </a:prstGeom>
        </p:spPr>
        <p:txBody>
          <a:bodyPr anchorCtr="0" anchor="ctr" bIns="91425" lIns="91425" spcFirstLastPara="1" rIns="91425" wrap="square" tIns="91425">
            <a:noAutofit/>
          </a:bodyPr>
          <a:lstStyle>
            <a:lvl1pPr lvl="0" rtl="0">
              <a:spcBef>
                <a:spcPts val="0"/>
              </a:spcBef>
              <a:spcAft>
                <a:spcPts val="0"/>
              </a:spcAft>
              <a:buSzPts val="3600"/>
              <a:buFont typeface="Barlow Condensed"/>
              <a:buNone/>
              <a:defRPr sz="2000">
                <a:latin typeface="Barlow Condensed"/>
                <a:ea typeface="Barlow Condensed"/>
                <a:cs typeface="Barlow Condensed"/>
                <a:sym typeface="Barlow Condensed"/>
              </a:defRPr>
            </a:lvl1pPr>
            <a:lvl2pPr lvl="1" rtl="0" algn="ctr">
              <a:spcBef>
                <a:spcPts val="0"/>
              </a:spcBef>
              <a:spcAft>
                <a:spcPts val="0"/>
              </a:spcAft>
              <a:buSzPts val="3600"/>
              <a:buFont typeface="Barlow Condensed"/>
              <a:buNone/>
              <a:defRPr sz="3600">
                <a:latin typeface="Barlow Condensed"/>
                <a:ea typeface="Barlow Condensed"/>
                <a:cs typeface="Barlow Condensed"/>
                <a:sym typeface="Barlow Condensed"/>
              </a:defRPr>
            </a:lvl2pPr>
            <a:lvl3pPr lvl="2" rtl="0" algn="ctr">
              <a:spcBef>
                <a:spcPts val="0"/>
              </a:spcBef>
              <a:spcAft>
                <a:spcPts val="0"/>
              </a:spcAft>
              <a:buSzPts val="3600"/>
              <a:buFont typeface="Barlow Condensed"/>
              <a:buNone/>
              <a:defRPr sz="3600">
                <a:latin typeface="Barlow Condensed"/>
                <a:ea typeface="Barlow Condensed"/>
                <a:cs typeface="Barlow Condensed"/>
                <a:sym typeface="Barlow Condensed"/>
              </a:defRPr>
            </a:lvl3pPr>
            <a:lvl4pPr lvl="3" rtl="0" algn="ctr">
              <a:spcBef>
                <a:spcPts val="0"/>
              </a:spcBef>
              <a:spcAft>
                <a:spcPts val="0"/>
              </a:spcAft>
              <a:buSzPts val="3600"/>
              <a:buFont typeface="Barlow Condensed"/>
              <a:buNone/>
              <a:defRPr sz="3600">
                <a:latin typeface="Barlow Condensed"/>
                <a:ea typeface="Barlow Condensed"/>
                <a:cs typeface="Barlow Condensed"/>
                <a:sym typeface="Barlow Condensed"/>
              </a:defRPr>
            </a:lvl4pPr>
            <a:lvl5pPr lvl="4" rtl="0" algn="ctr">
              <a:spcBef>
                <a:spcPts val="0"/>
              </a:spcBef>
              <a:spcAft>
                <a:spcPts val="0"/>
              </a:spcAft>
              <a:buSzPts val="3600"/>
              <a:buFont typeface="Barlow Condensed"/>
              <a:buNone/>
              <a:defRPr sz="3600">
                <a:latin typeface="Barlow Condensed"/>
                <a:ea typeface="Barlow Condensed"/>
                <a:cs typeface="Barlow Condensed"/>
                <a:sym typeface="Barlow Condensed"/>
              </a:defRPr>
            </a:lvl5pPr>
            <a:lvl6pPr lvl="5" rtl="0" algn="ctr">
              <a:spcBef>
                <a:spcPts val="0"/>
              </a:spcBef>
              <a:spcAft>
                <a:spcPts val="0"/>
              </a:spcAft>
              <a:buSzPts val="3600"/>
              <a:buFont typeface="Barlow Condensed"/>
              <a:buNone/>
              <a:defRPr sz="3600">
                <a:latin typeface="Barlow Condensed"/>
                <a:ea typeface="Barlow Condensed"/>
                <a:cs typeface="Barlow Condensed"/>
                <a:sym typeface="Barlow Condensed"/>
              </a:defRPr>
            </a:lvl6pPr>
            <a:lvl7pPr lvl="6" rtl="0" algn="ctr">
              <a:spcBef>
                <a:spcPts val="0"/>
              </a:spcBef>
              <a:spcAft>
                <a:spcPts val="0"/>
              </a:spcAft>
              <a:buSzPts val="3600"/>
              <a:buFont typeface="Barlow Condensed"/>
              <a:buNone/>
              <a:defRPr sz="3600">
                <a:latin typeface="Barlow Condensed"/>
                <a:ea typeface="Barlow Condensed"/>
                <a:cs typeface="Barlow Condensed"/>
                <a:sym typeface="Barlow Condensed"/>
              </a:defRPr>
            </a:lvl7pPr>
            <a:lvl8pPr lvl="7" rtl="0" algn="ctr">
              <a:spcBef>
                <a:spcPts val="0"/>
              </a:spcBef>
              <a:spcAft>
                <a:spcPts val="0"/>
              </a:spcAft>
              <a:buSzPts val="3600"/>
              <a:buFont typeface="Barlow Condensed"/>
              <a:buNone/>
              <a:defRPr sz="3600">
                <a:latin typeface="Barlow Condensed"/>
                <a:ea typeface="Barlow Condensed"/>
                <a:cs typeface="Barlow Condensed"/>
                <a:sym typeface="Barlow Condensed"/>
              </a:defRPr>
            </a:lvl8pPr>
            <a:lvl9pPr lvl="8" rtl="0" algn="ctr">
              <a:spcBef>
                <a:spcPts val="0"/>
              </a:spcBef>
              <a:spcAft>
                <a:spcPts val="0"/>
              </a:spcAft>
              <a:buSzPts val="3600"/>
              <a:buFont typeface="Barlow Condensed"/>
              <a:buNone/>
              <a:defRPr sz="3600">
                <a:latin typeface="Barlow Condensed"/>
                <a:ea typeface="Barlow Condensed"/>
                <a:cs typeface="Barlow Condensed"/>
                <a:sym typeface="Barlow Condensed"/>
              </a:defRPr>
            </a:lvl9pPr>
          </a:lstStyle>
          <a:p/>
        </p:txBody>
      </p:sp>
      <p:sp>
        <p:nvSpPr>
          <p:cNvPr id="103" name="Google Shape;103;p13"/>
          <p:cNvSpPr txBox="1"/>
          <p:nvPr>
            <p:ph idx="8" type="title"/>
          </p:nvPr>
        </p:nvSpPr>
        <p:spPr>
          <a:xfrm>
            <a:off x="5086498" y="1641675"/>
            <a:ext cx="2217900" cy="325200"/>
          </a:xfrm>
          <a:prstGeom prst="rect">
            <a:avLst/>
          </a:prstGeom>
        </p:spPr>
        <p:txBody>
          <a:bodyPr anchorCtr="0" anchor="ctr" bIns="91425" lIns="91425" spcFirstLastPara="1" rIns="91425" wrap="square" tIns="91425">
            <a:noAutofit/>
          </a:bodyPr>
          <a:lstStyle>
            <a:lvl1pPr lvl="0" rtl="0">
              <a:spcBef>
                <a:spcPts val="0"/>
              </a:spcBef>
              <a:spcAft>
                <a:spcPts val="0"/>
              </a:spcAft>
              <a:buSzPts val="3600"/>
              <a:buFont typeface="Barlow Condensed"/>
              <a:buNone/>
              <a:defRPr sz="2000">
                <a:latin typeface="Barlow Condensed"/>
                <a:ea typeface="Barlow Condensed"/>
                <a:cs typeface="Barlow Condensed"/>
                <a:sym typeface="Barlow Condensed"/>
              </a:defRPr>
            </a:lvl1pPr>
            <a:lvl2pPr lvl="1" rtl="0" algn="ctr">
              <a:spcBef>
                <a:spcPts val="0"/>
              </a:spcBef>
              <a:spcAft>
                <a:spcPts val="0"/>
              </a:spcAft>
              <a:buSzPts val="3600"/>
              <a:buFont typeface="Barlow Condensed"/>
              <a:buNone/>
              <a:defRPr sz="3600">
                <a:latin typeface="Barlow Condensed"/>
                <a:ea typeface="Barlow Condensed"/>
                <a:cs typeface="Barlow Condensed"/>
                <a:sym typeface="Barlow Condensed"/>
              </a:defRPr>
            </a:lvl2pPr>
            <a:lvl3pPr lvl="2" rtl="0" algn="ctr">
              <a:spcBef>
                <a:spcPts val="0"/>
              </a:spcBef>
              <a:spcAft>
                <a:spcPts val="0"/>
              </a:spcAft>
              <a:buSzPts val="3600"/>
              <a:buFont typeface="Barlow Condensed"/>
              <a:buNone/>
              <a:defRPr sz="3600">
                <a:latin typeface="Barlow Condensed"/>
                <a:ea typeface="Barlow Condensed"/>
                <a:cs typeface="Barlow Condensed"/>
                <a:sym typeface="Barlow Condensed"/>
              </a:defRPr>
            </a:lvl3pPr>
            <a:lvl4pPr lvl="3" rtl="0" algn="ctr">
              <a:spcBef>
                <a:spcPts val="0"/>
              </a:spcBef>
              <a:spcAft>
                <a:spcPts val="0"/>
              </a:spcAft>
              <a:buSzPts val="3600"/>
              <a:buFont typeface="Barlow Condensed"/>
              <a:buNone/>
              <a:defRPr sz="3600">
                <a:latin typeface="Barlow Condensed"/>
                <a:ea typeface="Barlow Condensed"/>
                <a:cs typeface="Barlow Condensed"/>
                <a:sym typeface="Barlow Condensed"/>
              </a:defRPr>
            </a:lvl4pPr>
            <a:lvl5pPr lvl="4" rtl="0" algn="ctr">
              <a:spcBef>
                <a:spcPts val="0"/>
              </a:spcBef>
              <a:spcAft>
                <a:spcPts val="0"/>
              </a:spcAft>
              <a:buSzPts val="3600"/>
              <a:buFont typeface="Barlow Condensed"/>
              <a:buNone/>
              <a:defRPr sz="3600">
                <a:latin typeface="Barlow Condensed"/>
                <a:ea typeface="Barlow Condensed"/>
                <a:cs typeface="Barlow Condensed"/>
                <a:sym typeface="Barlow Condensed"/>
              </a:defRPr>
            </a:lvl5pPr>
            <a:lvl6pPr lvl="5" rtl="0" algn="ctr">
              <a:spcBef>
                <a:spcPts val="0"/>
              </a:spcBef>
              <a:spcAft>
                <a:spcPts val="0"/>
              </a:spcAft>
              <a:buSzPts val="3600"/>
              <a:buFont typeface="Barlow Condensed"/>
              <a:buNone/>
              <a:defRPr sz="3600">
                <a:latin typeface="Barlow Condensed"/>
                <a:ea typeface="Barlow Condensed"/>
                <a:cs typeface="Barlow Condensed"/>
                <a:sym typeface="Barlow Condensed"/>
              </a:defRPr>
            </a:lvl6pPr>
            <a:lvl7pPr lvl="6" rtl="0" algn="ctr">
              <a:spcBef>
                <a:spcPts val="0"/>
              </a:spcBef>
              <a:spcAft>
                <a:spcPts val="0"/>
              </a:spcAft>
              <a:buSzPts val="3600"/>
              <a:buFont typeface="Barlow Condensed"/>
              <a:buNone/>
              <a:defRPr sz="3600">
                <a:latin typeface="Barlow Condensed"/>
                <a:ea typeface="Barlow Condensed"/>
                <a:cs typeface="Barlow Condensed"/>
                <a:sym typeface="Barlow Condensed"/>
              </a:defRPr>
            </a:lvl7pPr>
            <a:lvl8pPr lvl="7" rtl="0" algn="ctr">
              <a:spcBef>
                <a:spcPts val="0"/>
              </a:spcBef>
              <a:spcAft>
                <a:spcPts val="0"/>
              </a:spcAft>
              <a:buSzPts val="3600"/>
              <a:buFont typeface="Barlow Condensed"/>
              <a:buNone/>
              <a:defRPr sz="3600">
                <a:latin typeface="Barlow Condensed"/>
                <a:ea typeface="Barlow Condensed"/>
                <a:cs typeface="Barlow Condensed"/>
                <a:sym typeface="Barlow Condensed"/>
              </a:defRPr>
            </a:lvl8pPr>
            <a:lvl9pPr lvl="8" rtl="0" algn="ctr">
              <a:spcBef>
                <a:spcPts val="0"/>
              </a:spcBef>
              <a:spcAft>
                <a:spcPts val="0"/>
              </a:spcAft>
              <a:buSzPts val="3600"/>
              <a:buFont typeface="Barlow Condensed"/>
              <a:buNone/>
              <a:defRPr sz="3600">
                <a:latin typeface="Barlow Condensed"/>
                <a:ea typeface="Barlow Condensed"/>
                <a:cs typeface="Barlow Condensed"/>
                <a:sym typeface="Barlow Condensed"/>
              </a:defRPr>
            </a:lvl9pPr>
          </a:lstStyle>
          <a:p/>
        </p:txBody>
      </p:sp>
      <p:sp>
        <p:nvSpPr>
          <p:cNvPr id="104" name="Google Shape;104;p13"/>
          <p:cNvSpPr txBox="1"/>
          <p:nvPr>
            <p:ph idx="9" type="title"/>
          </p:nvPr>
        </p:nvSpPr>
        <p:spPr>
          <a:xfrm>
            <a:off x="5086498" y="3823250"/>
            <a:ext cx="2217900" cy="325200"/>
          </a:xfrm>
          <a:prstGeom prst="rect">
            <a:avLst/>
          </a:prstGeom>
        </p:spPr>
        <p:txBody>
          <a:bodyPr anchorCtr="0" anchor="ctr" bIns="91425" lIns="91425" spcFirstLastPara="1" rIns="91425" wrap="square" tIns="91425">
            <a:noAutofit/>
          </a:bodyPr>
          <a:lstStyle>
            <a:lvl1pPr lvl="0" rtl="0">
              <a:spcBef>
                <a:spcPts val="0"/>
              </a:spcBef>
              <a:spcAft>
                <a:spcPts val="0"/>
              </a:spcAft>
              <a:buSzPts val="3600"/>
              <a:buFont typeface="Barlow Condensed"/>
              <a:buNone/>
              <a:defRPr sz="2000">
                <a:latin typeface="Barlow Condensed"/>
                <a:ea typeface="Barlow Condensed"/>
                <a:cs typeface="Barlow Condensed"/>
                <a:sym typeface="Barlow Condensed"/>
              </a:defRPr>
            </a:lvl1pPr>
            <a:lvl2pPr lvl="1" rtl="0" algn="ctr">
              <a:spcBef>
                <a:spcPts val="0"/>
              </a:spcBef>
              <a:spcAft>
                <a:spcPts val="0"/>
              </a:spcAft>
              <a:buSzPts val="3600"/>
              <a:buFont typeface="Barlow Condensed"/>
              <a:buNone/>
              <a:defRPr sz="3600">
                <a:latin typeface="Barlow Condensed"/>
                <a:ea typeface="Barlow Condensed"/>
                <a:cs typeface="Barlow Condensed"/>
                <a:sym typeface="Barlow Condensed"/>
              </a:defRPr>
            </a:lvl2pPr>
            <a:lvl3pPr lvl="2" rtl="0" algn="ctr">
              <a:spcBef>
                <a:spcPts val="0"/>
              </a:spcBef>
              <a:spcAft>
                <a:spcPts val="0"/>
              </a:spcAft>
              <a:buSzPts val="3600"/>
              <a:buFont typeface="Barlow Condensed"/>
              <a:buNone/>
              <a:defRPr sz="3600">
                <a:latin typeface="Barlow Condensed"/>
                <a:ea typeface="Barlow Condensed"/>
                <a:cs typeface="Barlow Condensed"/>
                <a:sym typeface="Barlow Condensed"/>
              </a:defRPr>
            </a:lvl3pPr>
            <a:lvl4pPr lvl="3" rtl="0" algn="ctr">
              <a:spcBef>
                <a:spcPts val="0"/>
              </a:spcBef>
              <a:spcAft>
                <a:spcPts val="0"/>
              </a:spcAft>
              <a:buSzPts val="3600"/>
              <a:buFont typeface="Barlow Condensed"/>
              <a:buNone/>
              <a:defRPr sz="3600">
                <a:latin typeface="Barlow Condensed"/>
                <a:ea typeface="Barlow Condensed"/>
                <a:cs typeface="Barlow Condensed"/>
                <a:sym typeface="Barlow Condensed"/>
              </a:defRPr>
            </a:lvl4pPr>
            <a:lvl5pPr lvl="4" rtl="0" algn="ctr">
              <a:spcBef>
                <a:spcPts val="0"/>
              </a:spcBef>
              <a:spcAft>
                <a:spcPts val="0"/>
              </a:spcAft>
              <a:buSzPts val="3600"/>
              <a:buFont typeface="Barlow Condensed"/>
              <a:buNone/>
              <a:defRPr sz="3600">
                <a:latin typeface="Barlow Condensed"/>
                <a:ea typeface="Barlow Condensed"/>
                <a:cs typeface="Barlow Condensed"/>
                <a:sym typeface="Barlow Condensed"/>
              </a:defRPr>
            </a:lvl5pPr>
            <a:lvl6pPr lvl="5" rtl="0" algn="ctr">
              <a:spcBef>
                <a:spcPts val="0"/>
              </a:spcBef>
              <a:spcAft>
                <a:spcPts val="0"/>
              </a:spcAft>
              <a:buSzPts val="3600"/>
              <a:buFont typeface="Barlow Condensed"/>
              <a:buNone/>
              <a:defRPr sz="3600">
                <a:latin typeface="Barlow Condensed"/>
                <a:ea typeface="Barlow Condensed"/>
                <a:cs typeface="Barlow Condensed"/>
                <a:sym typeface="Barlow Condensed"/>
              </a:defRPr>
            </a:lvl6pPr>
            <a:lvl7pPr lvl="6" rtl="0" algn="ctr">
              <a:spcBef>
                <a:spcPts val="0"/>
              </a:spcBef>
              <a:spcAft>
                <a:spcPts val="0"/>
              </a:spcAft>
              <a:buSzPts val="3600"/>
              <a:buFont typeface="Barlow Condensed"/>
              <a:buNone/>
              <a:defRPr sz="3600">
                <a:latin typeface="Barlow Condensed"/>
                <a:ea typeface="Barlow Condensed"/>
                <a:cs typeface="Barlow Condensed"/>
                <a:sym typeface="Barlow Condensed"/>
              </a:defRPr>
            </a:lvl7pPr>
            <a:lvl8pPr lvl="7" rtl="0" algn="ctr">
              <a:spcBef>
                <a:spcPts val="0"/>
              </a:spcBef>
              <a:spcAft>
                <a:spcPts val="0"/>
              </a:spcAft>
              <a:buSzPts val="3600"/>
              <a:buFont typeface="Barlow Condensed"/>
              <a:buNone/>
              <a:defRPr sz="3600">
                <a:latin typeface="Barlow Condensed"/>
                <a:ea typeface="Barlow Condensed"/>
                <a:cs typeface="Barlow Condensed"/>
                <a:sym typeface="Barlow Condensed"/>
              </a:defRPr>
            </a:lvl8pPr>
            <a:lvl9pPr lvl="8" rtl="0" algn="ctr">
              <a:spcBef>
                <a:spcPts val="0"/>
              </a:spcBef>
              <a:spcAft>
                <a:spcPts val="0"/>
              </a:spcAft>
              <a:buSzPts val="3600"/>
              <a:buFont typeface="Barlow Condensed"/>
              <a:buNone/>
              <a:defRPr sz="3600">
                <a:latin typeface="Barlow Condensed"/>
                <a:ea typeface="Barlow Condensed"/>
                <a:cs typeface="Barlow Condensed"/>
                <a:sym typeface="Barlow Condensed"/>
              </a:defRPr>
            </a:lvl9pPr>
          </a:lstStyle>
          <a:p/>
        </p:txBody>
      </p:sp>
      <p:sp>
        <p:nvSpPr>
          <p:cNvPr id="105" name="Google Shape;105;p13"/>
          <p:cNvSpPr txBox="1"/>
          <p:nvPr>
            <p:ph hasCustomPrompt="1" idx="13" type="title"/>
          </p:nvPr>
        </p:nvSpPr>
        <p:spPr>
          <a:xfrm>
            <a:off x="5086498" y="1291131"/>
            <a:ext cx="454200" cy="290400"/>
          </a:xfrm>
          <a:prstGeom prst="rect">
            <a:avLst/>
          </a:prstGeom>
        </p:spPr>
        <p:txBody>
          <a:bodyPr anchorCtr="0" anchor="ctr" bIns="91425" lIns="91425" spcFirstLastPara="1" rIns="91425" wrap="square" tIns="91425">
            <a:noAutofit/>
          </a:bodyPr>
          <a:lstStyle>
            <a:lvl1pPr lvl="0" rtl="0">
              <a:spcBef>
                <a:spcPts val="0"/>
              </a:spcBef>
              <a:spcAft>
                <a:spcPts val="0"/>
              </a:spcAft>
              <a:buSzPts val="2000"/>
              <a:buFont typeface="Barlow Condensed"/>
              <a:buNone/>
              <a:defRPr sz="2000">
                <a:latin typeface="Barlow Condensed"/>
                <a:ea typeface="Barlow Condensed"/>
                <a:cs typeface="Barlow Condensed"/>
                <a:sym typeface="Barlow Condensed"/>
              </a:defRPr>
            </a:lvl1pPr>
            <a:lvl2pPr lvl="1" rtl="0" algn="ctr">
              <a:spcBef>
                <a:spcPts val="0"/>
              </a:spcBef>
              <a:spcAft>
                <a:spcPts val="0"/>
              </a:spcAft>
              <a:buSzPts val="2000"/>
              <a:buFont typeface="Barlow Condensed"/>
              <a:buNone/>
              <a:defRPr sz="2000">
                <a:latin typeface="Barlow Condensed"/>
                <a:ea typeface="Barlow Condensed"/>
                <a:cs typeface="Barlow Condensed"/>
                <a:sym typeface="Barlow Condensed"/>
              </a:defRPr>
            </a:lvl2pPr>
            <a:lvl3pPr lvl="2" rtl="0" algn="ctr">
              <a:spcBef>
                <a:spcPts val="0"/>
              </a:spcBef>
              <a:spcAft>
                <a:spcPts val="0"/>
              </a:spcAft>
              <a:buSzPts val="2000"/>
              <a:buFont typeface="Barlow Condensed"/>
              <a:buNone/>
              <a:defRPr sz="2000">
                <a:latin typeface="Barlow Condensed"/>
                <a:ea typeface="Barlow Condensed"/>
                <a:cs typeface="Barlow Condensed"/>
                <a:sym typeface="Barlow Condensed"/>
              </a:defRPr>
            </a:lvl3pPr>
            <a:lvl4pPr lvl="3" rtl="0" algn="ctr">
              <a:spcBef>
                <a:spcPts val="0"/>
              </a:spcBef>
              <a:spcAft>
                <a:spcPts val="0"/>
              </a:spcAft>
              <a:buSzPts val="2000"/>
              <a:buFont typeface="Barlow Condensed"/>
              <a:buNone/>
              <a:defRPr sz="2000">
                <a:latin typeface="Barlow Condensed"/>
                <a:ea typeface="Barlow Condensed"/>
                <a:cs typeface="Barlow Condensed"/>
                <a:sym typeface="Barlow Condensed"/>
              </a:defRPr>
            </a:lvl4pPr>
            <a:lvl5pPr lvl="4" rtl="0" algn="ctr">
              <a:spcBef>
                <a:spcPts val="0"/>
              </a:spcBef>
              <a:spcAft>
                <a:spcPts val="0"/>
              </a:spcAft>
              <a:buSzPts val="2000"/>
              <a:buFont typeface="Barlow Condensed"/>
              <a:buNone/>
              <a:defRPr sz="2000">
                <a:latin typeface="Barlow Condensed"/>
                <a:ea typeface="Barlow Condensed"/>
                <a:cs typeface="Barlow Condensed"/>
                <a:sym typeface="Barlow Condensed"/>
              </a:defRPr>
            </a:lvl5pPr>
            <a:lvl6pPr lvl="5" rtl="0" algn="ctr">
              <a:spcBef>
                <a:spcPts val="0"/>
              </a:spcBef>
              <a:spcAft>
                <a:spcPts val="0"/>
              </a:spcAft>
              <a:buSzPts val="2000"/>
              <a:buFont typeface="Barlow Condensed"/>
              <a:buNone/>
              <a:defRPr sz="2000">
                <a:latin typeface="Barlow Condensed"/>
                <a:ea typeface="Barlow Condensed"/>
                <a:cs typeface="Barlow Condensed"/>
                <a:sym typeface="Barlow Condensed"/>
              </a:defRPr>
            </a:lvl6pPr>
            <a:lvl7pPr lvl="6" rtl="0" algn="ctr">
              <a:spcBef>
                <a:spcPts val="0"/>
              </a:spcBef>
              <a:spcAft>
                <a:spcPts val="0"/>
              </a:spcAft>
              <a:buSzPts val="2000"/>
              <a:buFont typeface="Barlow Condensed"/>
              <a:buNone/>
              <a:defRPr sz="2000">
                <a:latin typeface="Barlow Condensed"/>
                <a:ea typeface="Barlow Condensed"/>
                <a:cs typeface="Barlow Condensed"/>
                <a:sym typeface="Barlow Condensed"/>
              </a:defRPr>
            </a:lvl7pPr>
            <a:lvl8pPr lvl="7" rtl="0" algn="ctr">
              <a:spcBef>
                <a:spcPts val="0"/>
              </a:spcBef>
              <a:spcAft>
                <a:spcPts val="0"/>
              </a:spcAft>
              <a:buSzPts val="2000"/>
              <a:buFont typeface="Barlow Condensed"/>
              <a:buNone/>
              <a:defRPr sz="2000">
                <a:latin typeface="Barlow Condensed"/>
                <a:ea typeface="Barlow Condensed"/>
                <a:cs typeface="Barlow Condensed"/>
                <a:sym typeface="Barlow Condensed"/>
              </a:defRPr>
            </a:lvl8pPr>
            <a:lvl9pPr lvl="8" rtl="0" algn="ctr">
              <a:spcBef>
                <a:spcPts val="0"/>
              </a:spcBef>
              <a:spcAft>
                <a:spcPts val="0"/>
              </a:spcAft>
              <a:buSzPts val="2000"/>
              <a:buFont typeface="Barlow Condensed"/>
              <a:buNone/>
              <a:defRPr sz="2000">
                <a:latin typeface="Barlow Condensed"/>
                <a:ea typeface="Barlow Condensed"/>
                <a:cs typeface="Barlow Condensed"/>
                <a:sym typeface="Barlow Condensed"/>
              </a:defRPr>
            </a:lvl9pPr>
          </a:lstStyle>
          <a:p>
            <a:r>
              <a:t>xx%</a:t>
            </a:r>
          </a:p>
        </p:txBody>
      </p:sp>
      <p:sp>
        <p:nvSpPr>
          <p:cNvPr id="106" name="Google Shape;106;p13"/>
          <p:cNvSpPr txBox="1"/>
          <p:nvPr>
            <p:ph hasCustomPrompt="1" idx="14" type="title"/>
          </p:nvPr>
        </p:nvSpPr>
        <p:spPr>
          <a:xfrm>
            <a:off x="5086498" y="2380070"/>
            <a:ext cx="454200" cy="290400"/>
          </a:xfrm>
          <a:prstGeom prst="rect">
            <a:avLst/>
          </a:prstGeom>
        </p:spPr>
        <p:txBody>
          <a:bodyPr anchorCtr="0" anchor="ctr" bIns="91425" lIns="91425" spcFirstLastPara="1" rIns="91425" wrap="square" tIns="91425">
            <a:noAutofit/>
          </a:bodyPr>
          <a:lstStyle>
            <a:lvl1pPr lvl="0" rtl="0">
              <a:spcBef>
                <a:spcPts val="0"/>
              </a:spcBef>
              <a:spcAft>
                <a:spcPts val="0"/>
              </a:spcAft>
              <a:buSzPts val="2000"/>
              <a:buFont typeface="Barlow Condensed"/>
              <a:buNone/>
              <a:defRPr sz="2000">
                <a:latin typeface="Barlow Condensed"/>
                <a:ea typeface="Barlow Condensed"/>
                <a:cs typeface="Barlow Condensed"/>
                <a:sym typeface="Barlow Condensed"/>
              </a:defRPr>
            </a:lvl1pPr>
            <a:lvl2pPr lvl="1" rtl="0" algn="ctr">
              <a:spcBef>
                <a:spcPts val="0"/>
              </a:spcBef>
              <a:spcAft>
                <a:spcPts val="0"/>
              </a:spcAft>
              <a:buSzPts val="2000"/>
              <a:buFont typeface="Barlow Condensed"/>
              <a:buNone/>
              <a:defRPr sz="2000">
                <a:latin typeface="Barlow Condensed"/>
                <a:ea typeface="Barlow Condensed"/>
                <a:cs typeface="Barlow Condensed"/>
                <a:sym typeface="Barlow Condensed"/>
              </a:defRPr>
            </a:lvl2pPr>
            <a:lvl3pPr lvl="2" rtl="0" algn="ctr">
              <a:spcBef>
                <a:spcPts val="0"/>
              </a:spcBef>
              <a:spcAft>
                <a:spcPts val="0"/>
              </a:spcAft>
              <a:buSzPts val="2000"/>
              <a:buFont typeface="Barlow Condensed"/>
              <a:buNone/>
              <a:defRPr sz="2000">
                <a:latin typeface="Barlow Condensed"/>
                <a:ea typeface="Barlow Condensed"/>
                <a:cs typeface="Barlow Condensed"/>
                <a:sym typeface="Barlow Condensed"/>
              </a:defRPr>
            </a:lvl3pPr>
            <a:lvl4pPr lvl="3" rtl="0" algn="ctr">
              <a:spcBef>
                <a:spcPts val="0"/>
              </a:spcBef>
              <a:spcAft>
                <a:spcPts val="0"/>
              </a:spcAft>
              <a:buSzPts val="2000"/>
              <a:buFont typeface="Barlow Condensed"/>
              <a:buNone/>
              <a:defRPr sz="2000">
                <a:latin typeface="Barlow Condensed"/>
                <a:ea typeface="Barlow Condensed"/>
                <a:cs typeface="Barlow Condensed"/>
                <a:sym typeface="Barlow Condensed"/>
              </a:defRPr>
            </a:lvl4pPr>
            <a:lvl5pPr lvl="4" rtl="0" algn="ctr">
              <a:spcBef>
                <a:spcPts val="0"/>
              </a:spcBef>
              <a:spcAft>
                <a:spcPts val="0"/>
              </a:spcAft>
              <a:buSzPts val="2000"/>
              <a:buFont typeface="Barlow Condensed"/>
              <a:buNone/>
              <a:defRPr sz="2000">
                <a:latin typeface="Barlow Condensed"/>
                <a:ea typeface="Barlow Condensed"/>
                <a:cs typeface="Barlow Condensed"/>
                <a:sym typeface="Barlow Condensed"/>
              </a:defRPr>
            </a:lvl5pPr>
            <a:lvl6pPr lvl="5" rtl="0" algn="ctr">
              <a:spcBef>
                <a:spcPts val="0"/>
              </a:spcBef>
              <a:spcAft>
                <a:spcPts val="0"/>
              </a:spcAft>
              <a:buSzPts val="2000"/>
              <a:buFont typeface="Barlow Condensed"/>
              <a:buNone/>
              <a:defRPr sz="2000">
                <a:latin typeface="Barlow Condensed"/>
                <a:ea typeface="Barlow Condensed"/>
                <a:cs typeface="Barlow Condensed"/>
                <a:sym typeface="Barlow Condensed"/>
              </a:defRPr>
            </a:lvl6pPr>
            <a:lvl7pPr lvl="6" rtl="0" algn="ctr">
              <a:spcBef>
                <a:spcPts val="0"/>
              </a:spcBef>
              <a:spcAft>
                <a:spcPts val="0"/>
              </a:spcAft>
              <a:buSzPts val="2000"/>
              <a:buFont typeface="Barlow Condensed"/>
              <a:buNone/>
              <a:defRPr sz="2000">
                <a:latin typeface="Barlow Condensed"/>
                <a:ea typeface="Barlow Condensed"/>
                <a:cs typeface="Barlow Condensed"/>
                <a:sym typeface="Barlow Condensed"/>
              </a:defRPr>
            </a:lvl7pPr>
            <a:lvl8pPr lvl="7" rtl="0" algn="ctr">
              <a:spcBef>
                <a:spcPts val="0"/>
              </a:spcBef>
              <a:spcAft>
                <a:spcPts val="0"/>
              </a:spcAft>
              <a:buSzPts val="2000"/>
              <a:buFont typeface="Barlow Condensed"/>
              <a:buNone/>
              <a:defRPr sz="2000">
                <a:latin typeface="Barlow Condensed"/>
                <a:ea typeface="Barlow Condensed"/>
                <a:cs typeface="Barlow Condensed"/>
                <a:sym typeface="Barlow Condensed"/>
              </a:defRPr>
            </a:lvl8pPr>
            <a:lvl9pPr lvl="8" rtl="0" algn="ctr">
              <a:spcBef>
                <a:spcPts val="0"/>
              </a:spcBef>
              <a:spcAft>
                <a:spcPts val="0"/>
              </a:spcAft>
              <a:buSzPts val="2000"/>
              <a:buFont typeface="Barlow Condensed"/>
              <a:buNone/>
              <a:defRPr sz="2000">
                <a:latin typeface="Barlow Condensed"/>
                <a:ea typeface="Barlow Condensed"/>
                <a:cs typeface="Barlow Condensed"/>
                <a:sym typeface="Barlow Condensed"/>
              </a:defRPr>
            </a:lvl9pPr>
          </a:lstStyle>
          <a:p>
            <a:r>
              <a:t>xx%</a:t>
            </a:r>
          </a:p>
        </p:txBody>
      </p:sp>
      <p:sp>
        <p:nvSpPr>
          <p:cNvPr id="107" name="Google Shape;107;p13"/>
          <p:cNvSpPr txBox="1"/>
          <p:nvPr>
            <p:ph hasCustomPrompt="1" idx="15" type="title"/>
          </p:nvPr>
        </p:nvSpPr>
        <p:spPr>
          <a:xfrm>
            <a:off x="5086498" y="3470290"/>
            <a:ext cx="454200" cy="290400"/>
          </a:xfrm>
          <a:prstGeom prst="rect">
            <a:avLst/>
          </a:prstGeom>
        </p:spPr>
        <p:txBody>
          <a:bodyPr anchorCtr="0" anchor="ctr" bIns="91425" lIns="91425" spcFirstLastPara="1" rIns="91425" wrap="square" tIns="91425">
            <a:noAutofit/>
          </a:bodyPr>
          <a:lstStyle>
            <a:lvl1pPr lvl="0" rtl="0">
              <a:spcBef>
                <a:spcPts val="0"/>
              </a:spcBef>
              <a:spcAft>
                <a:spcPts val="0"/>
              </a:spcAft>
              <a:buSzPts val="2000"/>
              <a:buFont typeface="Barlow Condensed"/>
              <a:buNone/>
              <a:defRPr sz="2000">
                <a:latin typeface="Barlow Condensed"/>
                <a:ea typeface="Barlow Condensed"/>
                <a:cs typeface="Barlow Condensed"/>
                <a:sym typeface="Barlow Condensed"/>
              </a:defRPr>
            </a:lvl1pPr>
            <a:lvl2pPr lvl="1" rtl="0" algn="ctr">
              <a:spcBef>
                <a:spcPts val="0"/>
              </a:spcBef>
              <a:spcAft>
                <a:spcPts val="0"/>
              </a:spcAft>
              <a:buSzPts val="2000"/>
              <a:buFont typeface="Barlow Condensed"/>
              <a:buNone/>
              <a:defRPr sz="2000">
                <a:latin typeface="Barlow Condensed"/>
                <a:ea typeface="Barlow Condensed"/>
                <a:cs typeface="Barlow Condensed"/>
                <a:sym typeface="Barlow Condensed"/>
              </a:defRPr>
            </a:lvl2pPr>
            <a:lvl3pPr lvl="2" rtl="0" algn="ctr">
              <a:spcBef>
                <a:spcPts val="0"/>
              </a:spcBef>
              <a:spcAft>
                <a:spcPts val="0"/>
              </a:spcAft>
              <a:buSzPts val="2000"/>
              <a:buFont typeface="Barlow Condensed"/>
              <a:buNone/>
              <a:defRPr sz="2000">
                <a:latin typeface="Barlow Condensed"/>
                <a:ea typeface="Barlow Condensed"/>
                <a:cs typeface="Barlow Condensed"/>
                <a:sym typeface="Barlow Condensed"/>
              </a:defRPr>
            </a:lvl3pPr>
            <a:lvl4pPr lvl="3" rtl="0" algn="ctr">
              <a:spcBef>
                <a:spcPts val="0"/>
              </a:spcBef>
              <a:spcAft>
                <a:spcPts val="0"/>
              </a:spcAft>
              <a:buSzPts val="2000"/>
              <a:buFont typeface="Barlow Condensed"/>
              <a:buNone/>
              <a:defRPr sz="2000">
                <a:latin typeface="Barlow Condensed"/>
                <a:ea typeface="Barlow Condensed"/>
                <a:cs typeface="Barlow Condensed"/>
                <a:sym typeface="Barlow Condensed"/>
              </a:defRPr>
            </a:lvl4pPr>
            <a:lvl5pPr lvl="4" rtl="0" algn="ctr">
              <a:spcBef>
                <a:spcPts val="0"/>
              </a:spcBef>
              <a:spcAft>
                <a:spcPts val="0"/>
              </a:spcAft>
              <a:buSzPts val="2000"/>
              <a:buFont typeface="Barlow Condensed"/>
              <a:buNone/>
              <a:defRPr sz="2000">
                <a:latin typeface="Barlow Condensed"/>
                <a:ea typeface="Barlow Condensed"/>
                <a:cs typeface="Barlow Condensed"/>
                <a:sym typeface="Barlow Condensed"/>
              </a:defRPr>
            </a:lvl5pPr>
            <a:lvl6pPr lvl="5" rtl="0" algn="ctr">
              <a:spcBef>
                <a:spcPts val="0"/>
              </a:spcBef>
              <a:spcAft>
                <a:spcPts val="0"/>
              </a:spcAft>
              <a:buSzPts val="2000"/>
              <a:buFont typeface="Barlow Condensed"/>
              <a:buNone/>
              <a:defRPr sz="2000">
                <a:latin typeface="Barlow Condensed"/>
                <a:ea typeface="Barlow Condensed"/>
                <a:cs typeface="Barlow Condensed"/>
                <a:sym typeface="Barlow Condensed"/>
              </a:defRPr>
            </a:lvl6pPr>
            <a:lvl7pPr lvl="6" rtl="0" algn="ctr">
              <a:spcBef>
                <a:spcPts val="0"/>
              </a:spcBef>
              <a:spcAft>
                <a:spcPts val="0"/>
              </a:spcAft>
              <a:buSzPts val="2000"/>
              <a:buFont typeface="Barlow Condensed"/>
              <a:buNone/>
              <a:defRPr sz="2000">
                <a:latin typeface="Barlow Condensed"/>
                <a:ea typeface="Barlow Condensed"/>
                <a:cs typeface="Barlow Condensed"/>
                <a:sym typeface="Barlow Condensed"/>
              </a:defRPr>
            </a:lvl7pPr>
            <a:lvl8pPr lvl="7" rtl="0" algn="ctr">
              <a:spcBef>
                <a:spcPts val="0"/>
              </a:spcBef>
              <a:spcAft>
                <a:spcPts val="0"/>
              </a:spcAft>
              <a:buSzPts val="2000"/>
              <a:buFont typeface="Barlow Condensed"/>
              <a:buNone/>
              <a:defRPr sz="2000">
                <a:latin typeface="Barlow Condensed"/>
                <a:ea typeface="Barlow Condensed"/>
                <a:cs typeface="Barlow Condensed"/>
                <a:sym typeface="Barlow Condensed"/>
              </a:defRPr>
            </a:lvl8pPr>
            <a:lvl9pPr lvl="8" rtl="0" algn="ctr">
              <a:spcBef>
                <a:spcPts val="0"/>
              </a:spcBef>
              <a:spcAft>
                <a:spcPts val="0"/>
              </a:spcAft>
              <a:buSzPts val="2000"/>
              <a:buFont typeface="Barlow Condensed"/>
              <a:buNone/>
              <a:defRPr sz="2000">
                <a:latin typeface="Barlow Condensed"/>
                <a:ea typeface="Barlow Condensed"/>
                <a:cs typeface="Barlow Condensed"/>
                <a:sym typeface="Barlow Condensed"/>
              </a:defRPr>
            </a:lvl9pPr>
          </a:lstStyle>
          <a:p>
            <a:r>
              <a:t>xx%</a:t>
            </a:r>
          </a:p>
        </p:txBody>
      </p:sp>
      <p:sp>
        <p:nvSpPr>
          <p:cNvPr id="108" name="Google Shape;108;p13"/>
          <p:cNvSpPr txBox="1"/>
          <p:nvPr>
            <p:ph idx="1" type="subTitle"/>
          </p:nvPr>
        </p:nvSpPr>
        <p:spPr>
          <a:xfrm>
            <a:off x="1812158" y="1987720"/>
            <a:ext cx="2454000" cy="2367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800"/>
              <a:buNone/>
              <a:defRPr sz="1400">
                <a:solidFill>
                  <a:schemeClr val="dk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09" name="Google Shape;109;p13"/>
          <p:cNvSpPr txBox="1"/>
          <p:nvPr>
            <p:ph idx="16" type="subTitle"/>
          </p:nvPr>
        </p:nvSpPr>
        <p:spPr>
          <a:xfrm>
            <a:off x="1812158" y="4169397"/>
            <a:ext cx="2454000" cy="2367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800"/>
              <a:buNone/>
              <a:defRPr sz="1400">
                <a:solidFill>
                  <a:schemeClr val="dk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10" name="Google Shape;110;p13"/>
          <p:cNvSpPr txBox="1"/>
          <p:nvPr>
            <p:ph idx="17" type="subTitle"/>
          </p:nvPr>
        </p:nvSpPr>
        <p:spPr>
          <a:xfrm>
            <a:off x="5086498" y="1987720"/>
            <a:ext cx="2454000" cy="2367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800"/>
              <a:buNone/>
              <a:defRPr sz="1400">
                <a:solidFill>
                  <a:schemeClr val="dk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11" name="Google Shape;111;p13"/>
          <p:cNvSpPr txBox="1"/>
          <p:nvPr>
            <p:ph idx="18" type="subTitle"/>
          </p:nvPr>
        </p:nvSpPr>
        <p:spPr>
          <a:xfrm>
            <a:off x="5086498" y="4169397"/>
            <a:ext cx="2454000" cy="2367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800"/>
              <a:buNone/>
              <a:defRPr sz="1400">
                <a:solidFill>
                  <a:schemeClr val="dk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12" name="Google Shape;112;p13"/>
          <p:cNvSpPr txBox="1"/>
          <p:nvPr>
            <p:ph idx="19" type="subTitle"/>
          </p:nvPr>
        </p:nvSpPr>
        <p:spPr>
          <a:xfrm>
            <a:off x="1812158" y="3078523"/>
            <a:ext cx="2454000" cy="2367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800"/>
              <a:buNone/>
              <a:defRPr sz="1400">
                <a:solidFill>
                  <a:schemeClr val="dk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13" name="Google Shape;113;p13"/>
          <p:cNvSpPr txBox="1"/>
          <p:nvPr>
            <p:ph idx="20" type="subTitle"/>
          </p:nvPr>
        </p:nvSpPr>
        <p:spPr>
          <a:xfrm>
            <a:off x="5086498" y="3078523"/>
            <a:ext cx="2454000" cy="2367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800"/>
              <a:buNone/>
              <a:defRPr sz="1400">
                <a:solidFill>
                  <a:schemeClr val="dk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cxnSp>
        <p:nvCxnSpPr>
          <p:cNvPr id="114" name="Google Shape;114;p13"/>
          <p:cNvCxnSpPr/>
          <p:nvPr/>
        </p:nvCxnSpPr>
        <p:spPr>
          <a:xfrm>
            <a:off x="4426663" y="606925"/>
            <a:ext cx="290700" cy="0"/>
          </a:xfrm>
          <a:prstGeom prst="straightConnector1">
            <a:avLst/>
          </a:prstGeom>
          <a:noFill/>
          <a:ln cap="flat" cmpd="sng" w="19050">
            <a:solidFill>
              <a:schemeClr val="accent2"/>
            </a:solidFill>
            <a:prstDash val="solid"/>
            <a:round/>
            <a:headEnd len="med" w="med" type="none"/>
            <a:tailEnd len="med" w="med" type="none"/>
          </a:ln>
        </p:spPr>
      </p:cxnSp>
      <p:sp>
        <p:nvSpPr>
          <p:cNvPr id="115" name="Google Shape;115;p13"/>
          <p:cNvSpPr txBox="1"/>
          <p:nvPr>
            <p:ph idx="21" type="title"/>
          </p:nvPr>
        </p:nvSpPr>
        <p:spPr>
          <a:xfrm>
            <a:off x="1974300" y="606925"/>
            <a:ext cx="5195400" cy="528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sz="3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one column 1">
  <p:cSld name="CUSTOM_21">
    <p:bg>
      <p:bgPr>
        <a:blipFill>
          <a:blip r:embed="rId2">
            <a:alphaModFix/>
          </a:blip>
          <a:stretch>
            <a:fillRect/>
          </a:stretch>
        </a:blipFill>
      </p:bgPr>
    </p:bg>
    <p:spTree>
      <p:nvGrpSpPr>
        <p:cNvPr id="116" name="Shape 116"/>
        <p:cNvGrpSpPr/>
        <p:nvPr/>
      </p:nvGrpSpPr>
      <p:grpSpPr>
        <a:xfrm>
          <a:off x="0" y="0"/>
          <a:ext cx="0" cy="0"/>
          <a:chOff x="0" y="0"/>
          <a:chExt cx="0" cy="0"/>
        </a:xfrm>
      </p:grpSpPr>
      <p:sp>
        <p:nvSpPr>
          <p:cNvPr id="117" name="Google Shape;117;p14"/>
          <p:cNvSpPr/>
          <p:nvPr/>
        </p:nvSpPr>
        <p:spPr>
          <a:xfrm>
            <a:off x="-124850" y="-137325"/>
            <a:ext cx="4244650" cy="5405675"/>
          </a:xfrm>
          <a:custGeom>
            <a:rect b="b" l="l" r="r" t="t"/>
            <a:pathLst>
              <a:path extrusionOk="0" h="216227" w="169786">
                <a:moveTo>
                  <a:pt x="57428" y="0"/>
                </a:moveTo>
                <a:lnTo>
                  <a:pt x="0" y="0"/>
                </a:lnTo>
                <a:lnTo>
                  <a:pt x="0" y="216227"/>
                </a:lnTo>
                <a:lnTo>
                  <a:pt x="169786" y="216227"/>
                </a:lnTo>
                <a:lnTo>
                  <a:pt x="53433" y="60424"/>
                </a:lnTo>
                <a:close/>
              </a:path>
            </a:pathLst>
          </a:custGeom>
          <a:solidFill>
            <a:srgbClr val="F7E5B7">
              <a:alpha val="52679"/>
            </a:srgbClr>
          </a:solidFill>
          <a:ln>
            <a:noFill/>
          </a:ln>
        </p:spPr>
      </p:sp>
      <p:sp>
        <p:nvSpPr>
          <p:cNvPr id="118" name="Google Shape;118;p14"/>
          <p:cNvSpPr/>
          <p:nvPr/>
        </p:nvSpPr>
        <p:spPr>
          <a:xfrm>
            <a:off x="1186000" y="1323316"/>
            <a:ext cx="8239600" cy="3957500"/>
          </a:xfrm>
          <a:custGeom>
            <a:rect b="b" l="l" r="r" t="t"/>
            <a:pathLst>
              <a:path extrusionOk="0" h="158300" w="329584">
                <a:moveTo>
                  <a:pt x="0" y="0"/>
                </a:moveTo>
                <a:lnTo>
                  <a:pt x="117851" y="158300"/>
                </a:lnTo>
                <a:lnTo>
                  <a:pt x="329584" y="154305"/>
                </a:lnTo>
                <a:lnTo>
                  <a:pt x="320595" y="56929"/>
                </a:lnTo>
                <a:lnTo>
                  <a:pt x="145316" y="60923"/>
                </a:lnTo>
                <a:close/>
              </a:path>
            </a:pathLst>
          </a:custGeom>
          <a:solidFill>
            <a:srgbClr val="96B3C1">
              <a:alpha val="38840"/>
            </a:srgbClr>
          </a:solidFill>
          <a:ln>
            <a:noFill/>
          </a:ln>
        </p:spPr>
      </p:sp>
      <p:sp>
        <p:nvSpPr>
          <p:cNvPr id="119" name="Google Shape;119;p14"/>
          <p:cNvSpPr/>
          <p:nvPr/>
        </p:nvSpPr>
        <p:spPr>
          <a:xfrm>
            <a:off x="4793950" y="-112350"/>
            <a:ext cx="4419400" cy="2958750"/>
          </a:xfrm>
          <a:custGeom>
            <a:rect b="b" l="l" r="r" t="t"/>
            <a:pathLst>
              <a:path extrusionOk="0" h="118350" w="176776">
                <a:moveTo>
                  <a:pt x="33957" y="0"/>
                </a:moveTo>
                <a:lnTo>
                  <a:pt x="176776" y="0"/>
                </a:lnTo>
                <a:lnTo>
                  <a:pt x="176776" y="114355"/>
                </a:lnTo>
                <a:lnTo>
                  <a:pt x="0" y="118350"/>
                </a:lnTo>
                <a:close/>
              </a:path>
            </a:pathLst>
          </a:custGeom>
          <a:solidFill>
            <a:srgbClr val="9EDDEF">
              <a:alpha val="29460"/>
            </a:srgbClr>
          </a:solidFill>
          <a:ln>
            <a:noFill/>
          </a:ln>
        </p:spPr>
      </p:sp>
      <p:sp>
        <p:nvSpPr>
          <p:cNvPr id="120" name="Google Shape;120;p14"/>
          <p:cNvSpPr/>
          <p:nvPr/>
        </p:nvSpPr>
        <p:spPr>
          <a:xfrm>
            <a:off x="543050" y="361950"/>
            <a:ext cx="8057700" cy="4419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4"/>
          <p:cNvSpPr txBox="1"/>
          <p:nvPr>
            <p:ph idx="1" type="body"/>
          </p:nvPr>
        </p:nvSpPr>
        <p:spPr>
          <a:xfrm>
            <a:off x="4968035" y="2381425"/>
            <a:ext cx="2547000" cy="798900"/>
          </a:xfrm>
          <a:prstGeom prst="rect">
            <a:avLst/>
          </a:prstGeom>
        </p:spPr>
        <p:txBody>
          <a:bodyPr anchorCtr="0" anchor="t" bIns="91425" lIns="91425" spcFirstLastPara="1" rIns="91425" wrap="square" tIns="91425">
            <a:noAutofit/>
          </a:bodyPr>
          <a:lstStyle>
            <a:lvl1pPr indent="-304800" lvl="0" marL="457200" rtl="0" algn="ctr">
              <a:lnSpc>
                <a:spcPct val="100000"/>
              </a:lnSpc>
              <a:spcBef>
                <a:spcPts val="0"/>
              </a:spcBef>
              <a:spcAft>
                <a:spcPts val="0"/>
              </a:spcAft>
              <a:buSzPts val="12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cxnSp>
        <p:nvCxnSpPr>
          <p:cNvPr id="122" name="Google Shape;122;p14"/>
          <p:cNvCxnSpPr/>
          <p:nvPr/>
        </p:nvCxnSpPr>
        <p:spPr>
          <a:xfrm>
            <a:off x="4426663" y="606925"/>
            <a:ext cx="290700" cy="0"/>
          </a:xfrm>
          <a:prstGeom prst="straightConnector1">
            <a:avLst/>
          </a:prstGeom>
          <a:noFill/>
          <a:ln cap="flat" cmpd="sng" w="19050">
            <a:solidFill>
              <a:schemeClr val="accent2"/>
            </a:solidFill>
            <a:prstDash val="solid"/>
            <a:round/>
            <a:headEnd len="med" w="med" type="none"/>
            <a:tailEnd len="med" w="med" type="none"/>
          </a:ln>
        </p:spPr>
      </p:cxnSp>
      <p:sp>
        <p:nvSpPr>
          <p:cNvPr id="123" name="Google Shape;123;p14"/>
          <p:cNvSpPr txBox="1"/>
          <p:nvPr>
            <p:ph type="title"/>
          </p:nvPr>
        </p:nvSpPr>
        <p:spPr>
          <a:xfrm>
            <a:off x="1974300" y="606925"/>
            <a:ext cx="5195400" cy="528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sz="3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4">
    <p:bg>
      <p:bgPr>
        <a:blipFill>
          <a:blip r:embed="rId2">
            <a:alphaModFix/>
          </a:blip>
          <a:stretch>
            <a:fillRect/>
          </a:stretch>
        </a:blipFill>
      </p:bgPr>
    </p:bg>
    <p:spTree>
      <p:nvGrpSpPr>
        <p:cNvPr id="124" name="Shape 124"/>
        <p:cNvGrpSpPr/>
        <p:nvPr/>
      </p:nvGrpSpPr>
      <p:grpSpPr>
        <a:xfrm>
          <a:off x="0" y="0"/>
          <a:ext cx="0" cy="0"/>
          <a:chOff x="0" y="0"/>
          <a:chExt cx="0" cy="0"/>
        </a:xfrm>
      </p:grpSpPr>
      <p:grpSp>
        <p:nvGrpSpPr>
          <p:cNvPr id="125" name="Google Shape;125;p15"/>
          <p:cNvGrpSpPr/>
          <p:nvPr/>
        </p:nvGrpSpPr>
        <p:grpSpPr>
          <a:xfrm>
            <a:off x="-299629" y="-137325"/>
            <a:ext cx="9550450" cy="5418141"/>
            <a:chOff x="-124850" y="-137325"/>
            <a:chExt cx="9550450" cy="5418141"/>
          </a:xfrm>
        </p:grpSpPr>
        <p:sp>
          <p:nvSpPr>
            <p:cNvPr id="126" name="Google Shape;126;p15"/>
            <p:cNvSpPr/>
            <p:nvPr/>
          </p:nvSpPr>
          <p:spPr>
            <a:xfrm flipH="1">
              <a:off x="5180950" y="-137325"/>
              <a:ext cx="4244650" cy="5405675"/>
            </a:xfrm>
            <a:custGeom>
              <a:rect b="b" l="l" r="r" t="t"/>
              <a:pathLst>
                <a:path extrusionOk="0" h="216227" w="169786">
                  <a:moveTo>
                    <a:pt x="57428" y="0"/>
                  </a:moveTo>
                  <a:lnTo>
                    <a:pt x="0" y="0"/>
                  </a:lnTo>
                  <a:lnTo>
                    <a:pt x="0" y="216227"/>
                  </a:lnTo>
                  <a:lnTo>
                    <a:pt x="169786" y="216227"/>
                  </a:lnTo>
                  <a:lnTo>
                    <a:pt x="53433" y="60424"/>
                  </a:lnTo>
                  <a:close/>
                </a:path>
              </a:pathLst>
            </a:custGeom>
            <a:solidFill>
              <a:srgbClr val="F7E5B7">
                <a:alpha val="52679"/>
              </a:srgbClr>
            </a:solidFill>
            <a:ln>
              <a:noFill/>
            </a:ln>
          </p:spPr>
        </p:sp>
        <p:sp>
          <p:nvSpPr>
            <p:cNvPr id="127" name="Google Shape;127;p15"/>
            <p:cNvSpPr/>
            <p:nvPr/>
          </p:nvSpPr>
          <p:spPr>
            <a:xfrm flipH="1">
              <a:off x="-124850" y="1323316"/>
              <a:ext cx="8239600" cy="3957500"/>
            </a:xfrm>
            <a:custGeom>
              <a:rect b="b" l="l" r="r" t="t"/>
              <a:pathLst>
                <a:path extrusionOk="0" h="158300" w="329584">
                  <a:moveTo>
                    <a:pt x="0" y="0"/>
                  </a:moveTo>
                  <a:lnTo>
                    <a:pt x="117851" y="158300"/>
                  </a:lnTo>
                  <a:lnTo>
                    <a:pt x="329584" y="154305"/>
                  </a:lnTo>
                  <a:lnTo>
                    <a:pt x="320595" y="56929"/>
                  </a:lnTo>
                  <a:lnTo>
                    <a:pt x="145316" y="60923"/>
                  </a:lnTo>
                  <a:close/>
                </a:path>
              </a:pathLst>
            </a:custGeom>
            <a:solidFill>
              <a:srgbClr val="96B3C1">
                <a:alpha val="38840"/>
              </a:srgbClr>
            </a:solidFill>
            <a:ln>
              <a:noFill/>
            </a:ln>
          </p:spPr>
        </p:sp>
        <p:sp>
          <p:nvSpPr>
            <p:cNvPr id="128" name="Google Shape;128;p15"/>
            <p:cNvSpPr/>
            <p:nvPr/>
          </p:nvSpPr>
          <p:spPr>
            <a:xfrm flipH="1">
              <a:off x="87400" y="-112350"/>
              <a:ext cx="4419400" cy="2958750"/>
            </a:xfrm>
            <a:custGeom>
              <a:rect b="b" l="l" r="r" t="t"/>
              <a:pathLst>
                <a:path extrusionOk="0" h="118350" w="176776">
                  <a:moveTo>
                    <a:pt x="33957" y="0"/>
                  </a:moveTo>
                  <a:lnTo>
                    <a:pt x="176776" y="0"/>
                  </a:lnTo>
                  <a:lnTo>
                    <a:pt x="176776" y="114355"/>
                  </a:lnTo>
                  <a:lnTo>
                    <a:pt x="0" y="118350"/>
                  </a:lnTo>
                  <a:close/>
                </a:path>
              </a:pathLst>
            </a:custGeom>
            <a:solidFill>
              <a:srgbClr val="9EDDEF">
                <a:alpha val="29460"/>
              </a:srgbClr>
            </a:solidFill>
            <a:ln>
              <a:noFill/>
            </a:ln>
          </p:spPr>
        </p:sp>
      </p:grpSp>
      <p:sp>
        <p:nvSpPr>
          <p:cNvPr id="129" name="Google Shape;129;p15"/>
          <p:cNvSpPr/>
          <p:nvPr/>
        </p:nvSpPr>
        <p:spPr>
          <a:xfrm>
            <a:off x="543050" y="361950"/>
            <a:ext cx="8057700" cy="4419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5"/>
          <p:cNvSpPr txBox="1"/>
          <p:nvPr>
            <p:ph type="title"/>
          </p:nvPr>
        </p:nvSpPr>
        <p:spPr>
          <a:xfrm>
            <a:off x="1974300" y="606925"/>
            <a:ext cx="5195400" cy="528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sz="3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131" name="Google Shape;131;p15"/>
          <p:cNvCxnSpPr/>
          <p:nvPr/>
        </p:nvCxnSpPr>
        <p:spPr>
          <a:xfrm>
            <a:off x="4426663" y="606925"/>
            <a:ext cx="290700" cy="0"/>
          </a:xfrm>
          <a:prstGeom prst="straightConnector1">
            <a:avLst/>
          </a:prstGeom>
          <a:noFill/>
          <a:ln cap="flat" cmpd="sng" w="19050">
            <a:solidFill>
              <a:schemeClr val="accent2"/>
            </a:solidFill>
            <a:prstDash val="solid"/>
            <a:round/>
            <a:headEnd len="med" w="med" type="none"/>
            <a:tailEnd len="med" w="med" type="none"/>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5">
    <p:bg>
      <p:bgPr>
        <a:blipFill>
          <a:blip r:embed="rId2">
            <a:alphaModFix/>
          </a:blip>
          <a:stretch>
            <a:fillRect/>
          </a:stretch>
        </a:blipFill>
      </p:bgPr>
    </p:bg>
    <p:spTree>
      <p:nvGrpSpPr>
        <p:cNvPr id="132" name="Shape 132"/>
        <p:cNvGrpSpPr/>
        <p:nvPr/>
      </p:nvGrpSpPr>
      <p:grpSpPr>
        <a:xfrm>
          <a:off x="0" y="0"/>
          <a:ext cx="0" cy="0"/>
          <a:chOff x="0" y="0"/>
          <a:chExt cx="0" cy="0"/>
        </a:xfrm>
      </p:grpSpPr>
      <p:sp>
        <p:nvSpPr>
          <p:cNvPr id="133" name="Google Shape;133;p16"/>
          <p:cNvSpPr/>
          <p:nvPr/>
        </p:nvSpPr>
        <p:spPr>
          <a:xfrm>
            <a:off x="-74900" y="-74900"/>
            <a:ext cx="4144750" cy="3620425"/>
          </a:xfrm>
          <a:custGeom>
            <a:rect b="b" l="l" r="r" t="t"/>
            <a:pathLst>
              <a:path extrusionOk="0" h="144817" w="165790">
                <a:moveTo>
                  <a:pt x="0" y="0"/>
                </a:moveTo>
                <a:lnTo>
                  <a:pt x="0" y="144817"/>
                </a:lnTo>
                <a:lnTo>
                  <a:pt x="165790" y="98375"/>
                </a:lnTo>
                <a:lnTo>
                  <a:pt x="69911" y="0"/>
                </a:lnTo>
                <a:close/>
              </a:path>
            </a:pathLst>
          </a:custGeom>
          <a:solidFill>
            <a:srgbClr val="F7E5B7">
              <a:alpha val="52679"/>
            </a:srgbClr>
          </a:solidFill>
          <a:ln>
            <a:noFill/>
          </a:ln>
        </p:spPr>
      </p:sp>
      <p:sp>
        <p:nvSpPr>
          <p:cNvPr id="134" name="Google Shape;134;p16"/>
          <p:cNvSpPr/>
          <p:nvPr/>
        </p:nvSpPr>
        <p:spPr>
          <a:xfrm>
            <a:off x="-74909" y="2384491"/>
            <a:ext cx="9388150" cy="2871375"/>
          </a:xfrm>
          <a:custGeom>
            <a:rect b="b" l="l" r="r" t="t"/>
            <a:pathLst>
              <a:path extrusionOk="0" h="114855" w="375526">
                <a:moveTo>
                  <a:pt x="0" y="46441"/>
                </a:moveTo>
                <a:lnTo>
                  <a:pt x="0" y="114855"/>
                </a:lnTo>
                <a:lnTo>
                  <a:pt x="375526" y="114855"/>
                </a:lnTo>
                <a:lnTo>
                  <a:pt x="165791" y="0"/>
                </a:lnTo>
                <a:close/>
              </a:path>
            </a:pathLst>
          </a:custGeom>
          <a:solidFill>
            <a:srgbClr val="96B3C1">
              <a:alpha val="38840"/>
            </a:srgbClr>
          </a:solidFill>
          <a:ln>
            <a:noFill/>
          </a:ln>
        </p:spPr>
      </p:sp>
      <p:sp>
        <p:nvSpPr>
          <p:cNvPr id="135" name="Google Shape;135;p16"/>
          <p:cNvSpPr/>
          <p:nvPr/>
        </p:nvSpPr>
        <p:spPr>
          <a:xfrm>
            <a:off x="1672891" y="-62416"/>
            <a:ext cx="7602875" cy="3857625"/>
          </a:xfrm>
          <a:custGeom>
            <a:rect b="b" l="l" r="r" t="t"/>
            <a:pathLst>
              <a:path extrusionOk="0" h="154305" w="304115">
                <a:moveTo>
                  <a:pt x="0" y="0"/>
                </a:moveTo>
                <a:lnTo>
                  <a:pt x="304115" y="0"/>
                </a:lnTo>
                <a:lnTo>
                  <a:pt x="198249" y="154305"/>
                </a:lnTo>
                <a:lnTo>
                  <a:pt x="96378" y="98375"/>
                </a:lnTo>
                <a:close/>
              </a:path>
            </a:pathLst>
          </a:custGeom>
          <a:solidFill>
            <a:srgbClr val="9EDDEF">
              <a:alpha val="29460"/>
            </a:srgbClr>
          </a:solidFill>
          <a:ln>
            <a:noFill/>
          </a:ln>
        </p:spPr>
      </p:sp>
      <p:sp>
        <p:nvSpPr>
          <p:cNvPr id="136" name="Google Shape;136;p16"/>
          <p:cNvSpPr/>
          <p:nvPr/>
        </p:nvSpPr>
        <p:spPr>
          <a:xfrm>
            <a:off x="543050" y="361950"/>
            <a:ext cx="8057700" cy="4419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6"/>
          <p:cNvSpPr txBox="1"/>
          <p:nvPr>
            <p:ph type="title"/>
          </p:nvPr>
        </p:nvSpPr>
        <p:spPr>
          <a:xfrm>
            <a:off x="2048424" y="1571859"/>
            <a:ext cx="1658700" cy="308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Font typeface="Barlow Condensed"/>
              <a:buNone/>
              <a:defRPr sz="2000">
                <a:latin typeface="Barlow Condensed"/>
                <a:ea typeface="Barlow Condensed"/>
                <a:cs typeface="Barlow Condensed"/>
                <a:sym typeface="Barlow Condensed"/>
              </a:defRPr>
            </a:lvl1pPr>
            <a:lvl2pPr lvl="1" rtl="0" algn="ctr">
              <a:spcBef>
                <a:spcPts val="0"/>
              </a:spcBef>
              <a:spcAft>
                <a:spcPts val="0"/>
              </a:spcAft>
              <a:buSzPts val="3600"/>
              <a:buFont typeface="Barlow Condensed"/>
              <a:buNone/>
              <a:defRPr sz="3600">
                <a:latin typeface="Barlow Condensed"/>
                <a:ea typeface="Barlow Condensed"/>
                <a:cs typeface="Barlow Condensed"/>
                <a:sym typeface="Barlow Condensed"/>
              </a:defRPr>
            </a:lvl2pPr>
            <a:lvl3pPr lvl="2" rtl="0" algn="ctr">
              <a:spcBef>
                <a:spcPts val="0"/>
              </a:spcBef>
              <a:spcAft>
                <a:spcPts val="0"/>
              </a:spcAft>
              <a:buSzPts val="3600"/>
              <a:buFont typeface="Barlow Condensed"/>
              <a:buNone/>
              <a:defRPr sz="3600">
                <a:latin typeface="Barlow Condensed"/>
                <a:ea typeface="Barlow Condensed"/>
                <a:cs typeface="Barlow Condensed"/>
                <a:sym typeface="Barlow Condensed"/>
              </a:defRPr>
            </a:lvl3pPr>
            <a:lvl4pPr lvl="3" rtl="0" algn="ctr">
              <a:spcBef>
                <a:spcPts val="0"/>
              </a:spcBef>
              <a:spcAft>
                <a:spcPts val="0"/>
              </a:spcAft>
              <a:buSzPts val="3600"/>
              <a:buFont typeface="Barlow Condensed"/>
              <a:buNone/>
              <a:defRPr sz="3600">
                <a:latin typeface="Barlow Condensed"/>
                <a:ea typeface="Barlow Condensed"/>
                <a:cs typeface="Barlow Condensed"/>
                <a:sym typeface="Barlow Condensed"/>
              </a:defRPr>
            </a:lvl4pPr>
            <a:lvl5pPr lvl="4" rtl="0" algn="ctr">
              <a:spcBef>
                <a:spcPts val="0"/>
              </a:spcBef>
              <a:spcAft>
                <a:spcPts val="0"/>
              </a:spcAft>
              <a:buSzPts val="3600"/>
              <a:buFont typeface="Barlow Condensed"/>
              <a:buNone/>
              <a:defRPr sz="3600">
                <a:latin typeface="Barlow Condensed"/>
                <a:ea typeface="Barlow Condensed"/>
                <a:cs typeface="Barlow Condensed"/>
                <a:sym typeface="Barlow Condensed"/>
              </a:defRPr>
            </a:lvl5pPr>
            <a:lvl6pPr lvl="5" rtl="0" algn="ctr">
              <a:spcBef>
                <a:spcPts val="0"/>
              </a:spcBef>
              <a:spcAft>
                <a:spcPts val="0"/>
              </a:spcAft>
              <a:buSzPts val="3600"/>
              <a:buFont typeface="Barlow Condensed"/>
              <a:buNone/>
              <a:defRPr sz="3600">
                <a:latin typeface="Barlow Condensed"/>
                <a:ea typeface="Barlow Condensed"/>
                <a:cs typeface="Barlow Condensed"/>
                <a:sym typeface="Barlow Condensed"/>
              </a:defRPr>
            </a:lvl6pPr>
            <a:lvl7pPr lvl="6" rtl="0" algn="ctr">
              <a:spcBef>
                <a:spcPts val="0"/>
              </a:spcBef>
              <a:spcAft>
                <a:spcPts val="0"/>
              </a:spcAft>
              <a:buSzPts val="3600"/>
              <a:buFont typeface="Barlow Condensed"/>
              <a:buNone/>
              <a:defRPr sz="3600">
                <a:latin typeface="Barlow Condensed"/>
                <a:ea typeface="Barlow Condensed"/>
                <a:cs typeface="Barlow Condensed"/>
                <a:sym typeface="Barlow Condensed"/>
              </a:defRPr>
            </a:lvl7pPr>
            <a:lvl8pPr lvl="7" rtl="0" algn="ctr">
              <a:spcBef>
                <a:spcPts val="0"/>
              </a:spcBef>
              <a:spcAft>
                <a:spcPts val="0"/>
              </a:spcAft>
              <a:buSzPts val="3600"/>
              <a:buFont typeface="Barlow Condensed"/>
              <a:buNone/>
              <a:defRPr sz="3600">
                <a:latin typeface="Barlow Condensed"/>
                <a:ea typeface="Barlow Condensed"/>
                <a:cs typeface="Barlow Condensed"/>
                <a:sym typeface="Barlow Condensed"/>
              </a:defRPr>
            </a:lvl8pPr>
            <a:lvl9pPr lvl="8" rtl="0" algn="ctr">
              <a:spcBef>
                <a:spcPts val="0"/>
              </a:spcBef>
              <a:spcAft>
                <a:spcPts val="0"/>
              </a:spcAft>
              <a:buSzPts val="3600"/>
              <a:buFont typeface="Barlow Condensed"/>
              <a:buNone/>
              <a:defRPr sz="3600">
                <a:latin typeface="Barlow Condensed"/>
                <a:ea typeface="Barlow Condensed"/>
                <a:cs typeface="Barlow Condensed"/>
                <a:sym typeface="Barlow Condensed"/>
              </a:defRPr>
            </a:lvl9pPr>
          </a:lstStyle>
          <a:p/>
        </p:txBody>
      </p:sp>
      <p:sp>
        <p:nvSpPr>
          <p:cNvPr id="138" name="Google Shape;138;p16"/>
          <p:cNvSpPr txBox="1"/>
          <p:nvPr>
            <p:ph idx="1" type="subTitle"/>
          </p:nvPr>
        </p:nvSpPr>
        <p:spPr>
          <a:xfrm>
            <a:off x="1557925" y="1849645"/>
            <a:ext cx="2639700" cy="308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39" name="Google Shape;139;p16"/>
          <p:cNvSpPr txBox="1"/>
          <p:nvPr>
            <p:ph idx="2" type="title"/>
          </p:nvPr>
        </p:nvSpPr>
        <p:spPr>
          <a:xfrm>
            <a:off x="5663855" y="1571859"/>
            <a:ext cx="1658700" cy="308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Font typeface="Barlow Condensed"/>
              <a:buNone/>
              <a:defRPr sz="2000">
                <a:latin typeface="Barlow Condensed"/>
                <a:ea typeface="Barlow Condensed"/>
                <a:cs typeface="Barlow Condensed"/>
                <a:sym typeface="Barlow Condensed"/>
              </a:defRPr>
            </a:lvl1pPr>
            <a:lvl2pPr lvl="1" rtl="0" algn="ctr">
              <a:spcBef>
                <a:spcPts val="0"/>
              </a:spcBef>
              <a:spcAft>
                <a:spcPts val="0"/>
              </a:spcAft>
              <a:buSzPts val="3600"/>
              <a:buFont typeface="Barlow Condensed"/>
              <a:buNone/>
              <a:defRPr sz="3600">
                <a:latin typeface="Barlow Condensed"/>
                <a:ea typeface="Barlow Condensed"/>
                <a:cs typeface="Barlow Condensed"/>
                <a:sym typeface="Barlow Condensed"/>
              </a:defRPr>
            </a:lvl2pPr>
            <a:lvl3pPr lvl="2" rtl="0" algn="ctr">
              <a:spcBef>
                <a:spcPts val="0"/>
              </a:spcBef>
              <a:spcAft>
                <a:spcPts val="0"/>
              </a:spcAft>
              <a:buSzPts val="3600"/>
              <a:buFont typeface="Barlow Condensed"/>
              <a:buNone/>
              <a:defRPr sz="3600">
                <a:latin typeface="Barlow Condensed"/>
                <a:ea typeface="Barlow Condensed"/>
                <a:cs typeface="Barlow Condensed"/>
                <a:sym typeface="Barlow Condensed"/>
              </a:defRPr>
            </a:lvl3pPr>
            <a:lvl4pPr lvl="3" rtl="0" algn="ctr">
              <a:spcBef>
                <a:spcPts val="0"/>
              </a:spcBef>
              <a:spcAft>
                <a:spcPts val="0"/>
              </a:spcAft>
              <a:buSzPts val="3600"/>
              <a:buFont typeface="Barlow Condensed"/>
              <a:buNone/>
              <a:defRPr sz="3600">
                <a:latin typeface="Barlow Condensed"/>
                <a:ea typeface="Barlow Condensed"/>
                <a:cs typeface="Barlow Condensed"/>
                <a:sym typeface="Barlow Condensed"/>
              </a:defRPr>
            </a:lvl4pPr>
            <a:lvl5pPr lvl="4" rtl="0" algn="ctr">
              <a:spcBef>
                <a:spcPts val="0"/>
              </a:spcBef>
              <a:spcAft>
                <a:spcPts val="0"/>
              </a:spcAft>
              <a:buSzPts val="3600"/>
              <a:buFont typeface="Barlow Condensed"/>
              <a:buNone/>
              <a:defRPr sz="3600">
                <a:latin typeface="Barlow Condensed"/>
                <a:ea typeface="Barlow Condensed"/>
                <a:cs typeface="Barlow Condensed"/>
                <a:sym typeface="Barlow Condensed"/>
              </a:defRPr>
            </a:lvl5pPr>
            <a:lvl6pPr lvl="5" rtl="0" algn="ctr">
              <a:spcBef>
                <a:spcPts val="0"/>
              </a:spcBef>
              <a:spcAft>
                <a:spcPts val="0"/>
              </a:spcAft>
              <a:buSzPts val="3600"/>
              <a:buFont typeface="Barlow Condensed"/>
              <a:buNone/>
              <a:defRPr sz="3600">
                <a:latin typeface="Barlow Condensed"/>
                <a:ea typeface="Barlow Condensed"/>
                <a:cs typeface="Barlow Condensed"/>
                <a:sym typeface="Barlow Condensed"/>
              </a:defRPr>
            </a:lvl6pPr>
            <a:lvl7pPr lvl="6" rtl="0" algn="ctr">
              <a:spcBef>
                <a:spcPts val="0"/>
              </a:spcBef>
              <a:spcAft>
                <a:spcPts val="0"/>
              </a:spcAft>
              <a:buSzPts val="3600"/>
              <a:buFont typeface="Barlow Condensed"/>
              <a:buNone/>
              <a:defRPr sz="3600">
                <a:latin typeface="Barlow Condensed"/>
                <a:ea typeface="Barlow Condensed"/>
                <a:cs typeface="Barlow Condensed"/>
                <a:sym typeface="Barlow Condensed"/>
              </a:defRPr>
            </a:lvl7pPr>
            <a:lvl8pPr lvl="7" rtl="0" algn="ctr">
              <a:spcBef>
                <a:spcPts val="0"/>
              </a:spcBef>
              <a:spcAft>
                <a:spcPts val="0"/>
              </a:spcAft>
              <a:buSzPts val="3600"/>
              <a:buFont typeface="Barlow Condensed"/>
              <a:buNone/>
              <a:defRPr sz="3600">
                <a:latin typeface="Barlow Condensed"/>
                <a:ea typeface="Barlow Condensed"/>
                <a:cs typeface="Barlow Condensed"/>
                <a:sym typeface="Barlow Condensed"/>
              </a:defRPr>
            </a:lvl8pPr>
            <a:lvl9pPr lvl="8" rtl="0" algn="ctr">
              <a:spcBef>
                <a:spcPts val="0"/>
              </a:spcBef>
              <a:spcAft>
                <a:spcPts val="0"/>
              </a:spcAft>
              <a:buSzPts val="3600"/>
              <a:buFont typeface="Barlow Condensed"/>
              <a:buNone/>
              <a:defRPr sz="3600">
                <a:latin typeface="Barlow Condensed"/>
                <a:ea typeface="Barlow Condensed"/>
                <a:cs typeface="Barlow Condensed"/>
                <a:sym typeface="Barlow Condensed"/>
              </a:defRPr>
            </a:lvl9pPr>
          </a:lstStyle>
          <a:p/>
        </p:txBody>
      </p:sp>
      <p:sp>
        <p:nvSpPr>
          <p:cNvPr id="140" name="Google Shape;140;p16"/>
          <p:cNvSpPr txBox="1"/>
          <p:nvPr>
            <p:ph idx="3" type="subTitle"/>
          </p:nvPr>
        </p:nvSpPr>
        <p:spPr>
          <a:xfrm>
            <a:off x="5173355" y="1849643"/>
            <a:ext cx="2639700" cy="308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41" name="Google Shape;141;p16"/>
          <p:cNvSpPr txBox="1"/>
          <p:nvPr>
            <p:ph idx="4" type="title"/>
          </p:nvPr>
        </p:nvSpPr>
        <p:spPr>
          <a:xfrm>
            <a:off x="3742650" y="2940969"/>
            <a:ext cx="1658700" cy="308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Font typeface="Barlow Condensed"/>
              <a:buNone/>
              <a:defRPr sz="2000">
                <a:latin typeface="Barlow Condensed"/>
                <a:ea typeface="Barlow Condensed"/>
                <a:cs typeface="Barlow Condensed"/>
                <a:sym typeface="Barlow Condensed"/>
              </a:defRPr>
            </a:lvl1pPr>
            <a:lvl2pPr lvl="1" rtl="0" algn="ctr">
              <a:spcBef>
                <a:spcPts val="0"/>
              </a:spcBef>
              <a:spcAft>
                <a:spcPts val="0"/>
              </a:spcAft>
              <a:buSzPts val="3600"/>
              <a:buFont typeface="Barlow Condensed"/>
              <a:buNone/>
              <a:defRPr sz="3600">
                <a:latin typeface="Barlow Condensed"/>
                <a:ea typeface="Barlow Condensed"/>
                <a:cs typeface="Barlow Condensed"/>
                <a:sym typeface="Barlow Condensed"/>
              </a:defRPr>
            </a:lvl2pPr>
            <a:lvl3pPr lvl="2" rtl="0" algn="ctr">
              <a:spcBef>
                <a:spcPts val="0"/>
              </a:spcBef>
              <a:spcAft>
                <a:spcPts val="0"/>
              </a:spcAft>
              <a:buSzPts val="3600"/>
              <a:buFont typeface="Barlow Condensed"/>
              <a:buNone/>
              <a:defRPr sz="3600">
                <a:latin typeface="Barlow Condensed"/>
                <a:ea typeface="Barlow Condensed"/>
                <a:cs typeface="Barlow Condensed"/>
                <a:sym typeface="Barlow Condensed"/>
              </a:defRPr>
            </a:lvl3pPr>
            <a:lvl4pPr lvl="3" rtl="0" algn="ctr">
              <a:spcBef>
                <a:spcPts val="0"/>
              </a:spcBef>
              <a:spcAft>
                <a:spcPts val="0"/>
              </a:spcAft>
              <a:buSzPts val="3600"/>
              <a:buFont typeface="Barlow Condensed"/>
              <a:buNone/>
              <a:defRPr sz="3600">
                <a:latin typeface="Barlow Condensed"/>
                <a:ea typeface="Barlow Condensed"/>
                <a:cs typeface="Barlow Condensed"/>
                <a:sym typeface="Barlow Condensed"/>
              </a:defRPr>
            </a:lvl4pPr>
            <a:lvl5pPr lvl="4" rtl="0" algn="ctr">
              <a:spcBef>
                <a:spcPts val="0"/>
              </a:spcBef>
              <a:spcAft>
                <a:spcPts val="0"/>
              </a:spcAft>
              <a:buSzPts val="3600"/>
              <a:buFont typeface="Barlow Condensed"/>
              <a:buNone/>
              <a:defRPr sz="3600">
                <a:latin typeface="Barlow Condensed"/>
                <a:ea typeface="Barlow Condensed"/>
                <a:cs typeface="Barlow Condensed"/>
                <a:sym typeface="Barlow Condensed"/>
              </a:defRPr>
            </a:lvl5pPr>
            <a:lvl6pPr lvl="5" rtl="0" algn="ctr">
              <a:spcBef>
                <a:spcPts val="0"/>
              </a:spcBef>
              <a:spcAft>
                <a:spcPts val="0"/>
              </a:spcAft>
              <a:buSzPts val="3600"/>
              <a:buFont typeface="Barlow Condensed"/>
              <a:buNone/>
              <a:defRPr sz="3600">
                <a:latin typeface="Barlow Condensed"/>
                <a:ea typeface="Barlow Condensed"/>
                <a:cs typeface="Barlow Condensed"/>
                <a:sym typeface="Barlow Condensed"/>
              </a:defRPr>
            </a:lvl6pPr>
            <a:lvl7pPr lvl="6" rtl="0" algn="ctr">
              <a:spcBef>
                <a:spcPts val="0"/>
              </a:spcBef>
              <a:spcAft>
                <a:spcPts val="0"/>
              </a:spcAft>
              <a:buSzPts val="3600"/>
              <a:buFont typeface="Barlow Condensed"/>
              <a:buNone/>
              <a:defRPr sz="3600">
                <a:latin typeface="Barlow Condensed"/>
                <a:ea typeface="Barlow Condensed"/>
                <a:cs typeface="Barlow Condensed"/>
                <a:sym typeface="Barlow Condensed"/>
              </a:defRPr>
            </a:lvl7pPr>
            <a:lvl8pPr lvl="7" rtl="0" algn="ctr">
              <a:spcBef>
                <a:spcPts val="0"/>
              </a:spcBef>
              <a:spcAft>
                <a:spcPts val="0"/>
              </a:spcAft>
              <a:buSzPts val="3600"/>
              <a:buFont typeface="Barlow Condensed"/>
              <a:buNone/>
              <a:defRPr sz="3600">
                <a:latin typeface="Barlow Condensed"/>
                <a:ea typeface="Barlow Condensed"/>
                <a:cs typeface="Barlow Condensed"/>
                <a:sym typeface="Barlow Condensed"/>
              </a:defRPr>
            </a:lvl8pPr>
            <a:lvl9pPr lvl="8" rtl="0" algn="ctr">
              <a:spcBef>
                <a:spcPts val="0"/>
              </a:spcBef>
              <a:spcAft>
                <a:spcPts val="0"/>
              </a:spcAft>
              <a:buSzPts val="3600"/>
              <a:buFont typeface="Barlow Condensed"/>
              <a:buNone/>
              <a:defRPr sz="3600">
                <a:latin typeface="Barlow Condensed"/>
                <a:ea typeface="Barlow Condensed"/>
                <a:cs typeface="Barlow Condensed"/>
                <a:sym typeface="Barlow Condensed"/>
              </a:defRPr>
            </a:lvl9pPr>
          </a:lstStyle>
          <a:p/>
        </p:txBody>
      </p:sp>
      <p:sp>
        <p:nvSpPr>
          <p:cNvPr id="142" name="Google Shape;142;p16"/>
          <p:cNvSpPr txBox="1"/>
          <p:nvPr>
            <p:ph idx="5" type="subTitle"/>
          </p:nvPr>
        </p:nvSpPr>
        <p:spPr>
          <a:xfrm>
            <a:off x="3252150" y="3219943"/>
            <a:ext cx="2639700" cy="308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cxnSp>
        <p:nvCxnSpPr>
          <p:cNvPr id="143" name="Google Shape;143;p16"/>
          <p:cNvCxnSpPr/>
          <p:nvPr/>
        </p:nvCxnSpPr>
        <p:spPr>
          <a:xfrm>
            <a:off x="4426663" y="606925"/>
            <a:ext cx="290700" cy="0"/>
          </a:xfrm>
          <a:prstGeom prst="straightConnector1">
            <a:avLst/>
          </a:prstGeom>
          <a:noFill/>
          <a:ln cap="flat" cmpd="sng" w="19050">
            <a:solidFill>
              <a:schemeClr val="accent2"/>
            </a:solidFill>
            <a:prstDash val="solid"/>
            <a:round/>
            <a:headEnd len="med" w="med" type="none"/>
            <a:tailEnd len="med" w="med" type="none"/>
          </a:ln>
        </p:spPr>
      </p:cxnSp>
      <p:sp>
        <p:nvSpPr>
          <p:cNvPr id="144" name="Google Shape;144;p16"/>
          <p:cNvSpPr txBox="1"/>
          <p:nvPr>
            <p:ph idx="6" type="title"/>
          </p:nvPr>
        </p:nvSpPr>
        <p:spPr>
          <a:xfrm>
            <a:off x="1974300" y="606925"/>
            <a:ext cx="5195400" cy="528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sz="3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CUSTOM_1_1">
    <p:bg>
      <p:bgPr>
        <a:blipFill>
          <a:blip r:embed="rId2">
            <a:alphaModFix/>
          </a:blip>
          <a:stretch>
            <a:fillRect/>
          </a:stretch>
        </a:blipFill>
      </p:bgPr>
    </p:bg>
    <p:spTree>
      <p:nvGrpSpPr>
        <p:cNvPr id="145" name="Shape 145"/>
        <p:cNvGrpSpPr/>
        <p:nvPr/>
      </p:nvGrpSpPr>
      <p:grpSpPr>
        <a:xfrm>
          <a:off x="0" y="0"/>
          <a:ext cx="0" cy="0"/>
          <a:chOff x="0" y="0"/>
          <a:chExt cx="0" cy="0"/>
        </a:xfrm>
      </p:grpSpPr>
      <p:sp>
        <p:nvSpPr>
          <p:cNvPr id="146" name="Google Shape;146;p17"/>
          <p:cNvSpPr/>
          <p:nvPr/>
        </p:nvSpPr>
        <p:spPr>
          <a:xfrm flipH="1">
            <a:off x="5168482" y="-74900"/>
            <a:ext cx="4144750" cy="3620425"/>
          </a:xfrm>
          <a:custGeom>
            <a:rect b="b" l="l" r="r" t="t"/>
            <a:pathLst>
              <a:path extrusionOk="0" h="144817" w="165790">
                <a:moveTo>
                  <a:pt x="0" y="0"/>
                </a:moveTo>
                <a:lnTo>
                  <a:pt x="0" y="144817"/>
                </a:lnTo>
                <a:lnTo>
                  <a:pt x="165790" y="98375"/>
                </a:lnTo>
                <a:lnTo>
                  <a:pt x="69911" y="0"/>
                </a:lnTo>
                <a:close/>
              </a:path>
            </a:pathLst>
          </a:custGeom>
          <a:solidFill>
            <a:srgbClr val="F7E5B7">
              <a:alpha val="52679"/>
            </a:srgbClr>
          </a:solidFill>
          <a:ln>
            <a:noFill/>
          </a:ln>
        </p:spPr>
      </p:sp>
      <p:sp>
        <p:nvSpPr>
          <p:cNvPr id="147" name="Google Shape;147;p17"/>
          <p:cNvSpPr/>
          <p:nvPr/>
        </p:nvSpPr>
        <p:spPr>
          <a:xfrm flipH="1">
            <a:off x="-74909" y="2384491"/>
            <a:ext cx="9388150" cy="2871375"/>
          </a:xfrm>
          <a:custGeom>
            <a:rect b="b" l="l" r="r" t="t"/>
            <a:pathLst>
              <a:path extrusionOk="0" h="114855" w="375526">
                <a:moveTo>
                  <a:pt x="0" y="46441"/>
                </a:moveTo>
                <a:lnTo>
                  <a:pt x="0" y="114855"/>
                </a:lnTo>
                <a:lnTo>
                  <a:pt x="375526" y="114855"/>
                </a:lnTo>
                <a:lnTo>
                  <a:pt x="165791" y="0"/>
                </a:lnTo>
                <a:close/>
              </a:path>
            </a:pathLst>
          </a:custGeom>
          <a:solidFill>
            <a:srgbClr val="96B3C1">
              <a:alpha val="38840"/>
            </a:srgbClr>
          </a:solidFill>
          <a:ln>
            <a:noFill/>
          </a:ln>
        </p:spPr>
      </p:sp>
      <p:sp>
        <p:nvSpPr>
          <p:cNvPr id="148" name="Google Shape;148;p17"/>
          <p:cNvSpPr/>
          <p:nvPr/>
        </p:nvSpPr>
        <p:spPr>
          <a:xfrm flipH="1">
            <a:off x="-37434" y="-62416"/>
            <a:ext cx="7602875" cy="3857625"/>
          </a:xfrm>
          <a:custGeom>
            <a:rect b="b" l="l" r="r" t="t"/>
            <a:pathLst>
              <a:path extrusionOk="0" h="154305" w="304115">
                <a:moveTo>
                  <a:pt x="0" y="0"/>
                </a:moveTo>
                <a:lnTo>
                  <a:pt x="304115" y="0"/>
                </a:lnTo>
                <a:lnTo>
                  <a:pt x="198249" y="154305"/>
                </a:lnTo>
                <a:lnTo>
                  <a:pt x="96378" y="98375"/>
                </a:lnTo>
                <a:close/>
              </a:path>
            </a:pathLst>
          </a:custGeom>
          <a:solidFill>
            <a:srgbClr val="9EDDEF">
              <a:alpha val="29460"/>
            </a:srgbClr>
          </a:solidFill>
          <a:ln>
            <a:noFill/>
          </a:ln>
        </p:spPr>
      </p:sp>
      <p:sp>
        <p:nvSpPr>
          <p:cNvPr id="149" name="Google Shape;149;p17"/>
          <p:cNvSpPr/>
          <p:nvPr/>
        </p:nvSpPr>
        <p:spPr>
          <a:xfrm>
            <a:off x="543050" y="361950"/>
            <a:ext cx="8057700" cy="4419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7"/>
          <p:cNvSpPr txBox="1"/>
          <p:nvPr>
            <p:ph type="title"/>
          </p:nvPr>
        </p:nvSpPr>
        <p:spPr>
          <a:xfrm>
            <a:off x="1974300" y="606925"/>
            <a:ext cx="5195400" cy="528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sz="3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51" name="Google Shape;151;p17"/>
          <p:cNvSpPr txBox="1"/>
          <p:nvPr>
            <p:ph idx="2" type="title"/>
          </p:nvPr>
        </p:nvSpPr>
        <p:spPr>
          <a:xfrm>
            <a:off x="2271525" y="1585263"/>
            <a:ext cx="1182000" cy="333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Font typeface="Barlow Condensed"/>
              <a:buNone/>
              <a:defRPr sz="2000">
                <a:latin typeface="Barlow Condensed"/>
                <a:ea typeface="Barlow Condensed"/>
                <a:cs typeface="Barlow Condensed"/>
                <a:sym typeface="Barlow Condensed"/>
              </a:defRPr>
            </a:lvl1pPr>
            <a:lvl2pPr lvl="1" rtl="0" algn="ctr">
              <a:spcBef>
                <a:spcPts val="0"/>
              </a:spcBef>
              <a:spcAft>
                <a:spcPts val="0"/>
              </a:spcAft>
              <a:buSzPts val="3600"/>
              <a:buFont typeface="Barlow Condensed"/>
              <a:buNone/>
              <a:defRPr sz="3600">
                <a:latin typeface="Barlow Condensed"/>
                <a:ea typeface="Barlow Condensed"/>
                <a:cs typeface="Barlow Condensed"/>
                <a:sym typeface="Barlow Condensed"/>
              </a:defRPr>
            </a:lvl2pPr>
            <a:lvl3pPr lvl="2" rtl="0" algn="ctr">
              <a:spcBef>
                <a:spcPts val="0"/>
              </a:spcBef>
              <a:spcAft>
                <a:spcPts val="0"/>
              </a:spcAft>
              <a:buSzPts val="3600"/>
              <a:buFont typeface="Barlow Condensed"/>
              <a:buNone/>
              <a:defRPr sz="3600">
                <a:latin typeface="Barlow Condensed"/>
                <a:ea typeface="Barlow Condensed"/>
                <a:cs typeface="Barlow Condensed"/>
                <a:sym typeface="Barlow Condensed"/>
              </a:defRPr>
            </a:lvl3pPr>
            <a:lvl4pPr lvl="3" rtl="0" algn="ctr">
              <a:spcBef>
                <a:spcPts val="0"/>
              </a:spcBef>
              <a:spcAft>
                <a:spcPts val="0"/>
              </a:spcAft>
              <a:buSzPts val="3600"/>
              <a:buFont typeface="Barlow Condensed"/>
              <a:buNone/>
              <a:defRPr sz="3600">
                <a:latin typeface="Barlow Condensed"/>
                <a:ea typeface="Barlow Condensed"/>
                <a:cs typeface="Barlow Condensed"/>
                <a:sym typeface="Barlow Condensed"/>
              </a:defRPr>
            </a:lvl4pPr>
            <a:lvl5pPr lvl="4" rtl="0" algn="ctr">
              <a:spcBef>
                <a:spcPts val="0"/>
              </a:spcBef>
              <a:spcAft>
                <a:spcPts val="0"/>
              </a:spcAft>
              <a:buSzPts val="3600"/>
              <a:buFont typeface="Barlow Condensed"/>
              <a:buNone/>
              <a:defRPr sz="3600">
                <a:latin typeface="Barlow Condensed"/>
                <a:ea typeface="Barlow Condensed"/>
                <a:cs typeface="Barlow Condensed"/>
                <a:sym typeface="Barlow Condensed"/>
              </a:defRPr>
            </a:lvl5pPr>
            <a:lvl6pPr lvl="5" rtl="0" algn="ctr">
              <a:spcBef>
                <a:spcPts val="0"/>
              </a:spcBef>
              <a:spcAft>
                <a:spcPts val="0"/>
              </a:spcAft>
              <a:buSzPts val="3600"/>
              <a:buFont typeface="Barlow Condensed"/>
              <a:buNone/>
              <a:defRPr sz="3600">
                <a:latin typeface="Barlow Condensed"/>
                <a:ea typeface="Barlow Condensed"/>
                <a:cs typeface="Barlow Condensed"/>
                <a:sym typeface="Barlow Condensed"/>
              </a:defRPr>
            </a:lvl6pPr>
            <a:lvl7pPr lvl="6" rtl="0" algn="ctr">
              <a:spcBef>
                <a:spcPts val="0"/>
              </a:spcBef>
              <a:spcAft>
                <a:spcPts val="0"/>
              </a:spcAft>
              <a:buSzPts val="3600"/>
              <a:buFont typeface="Barlow Condensed"/>
              <a:buNone/>
              <a:defRPr sz="3600">
                <a:latin typeface="Barlow Condensed"/>
                <a:ea typeface="Barlow Condensed"/>
                <a:cs typeface="Barlow Condensed"/>
                <a:sym typeface="Barlow Condensed"/>
              </a:defRPr>
            </a:lvl7pPr>
            <a:lvl8pPr lvl="7" rtl="0" algn="ctr">
              <a:spcBef>
                <a:spcPts val="0"/>
              </a:spcBef>
              <a:spcAft>
                <a:spcPts val="0"/>
              </a:spcAft>
              <a:buSzPts val="3600"/>
              <a:buFont typeface="Barlow Condensed"/>
              <a:buNone/>
              <a:defRPr sz="3600">
                <a:latin typeface="Barlow Condensed"/>
                <a:ea typeface="Barlow Condensed"/>
                <a:cs typeface="Barlow Condensed"/>
                <a:sym typeface="Barlow Condensed"/>
              </a:defRPr>
            </a:lvl8pPr>
            <a:lvl9pPr lvl="8" rtl="0" algn="ctr">
              <a:spcBef>
                <a:spcPts val="0"/>
              </a:spcBef>
              <a:spcAft>
                <a:spcPts val="0"/>
              </a:spcAft>
              <a:buSzPts val="3600"/>
              <a:buFont typeface="Barlow Condensed"/>
              <a:buNone/>
              <a:defRPr sz="3600">
                <a:latin typeface="Barlow Condensed"/>
                <a:ea typeface="Barlow Condensed"/>
                <a:cs typeface="Barlow Condensed"/>
                <a:sym typeface="Barlow Condensed"/>
              </a:defRPr>
            </a:lvl9pPr>
          </a:lstStyle>
          <a:p/>
        </p:txBody>
      </p:sp>
      <p:sp>
        <p:nvSpPr>
          <p:cNvPr id="152" name="Google Shape;152;p17"/>
          <p:cNvSpPr txBox="1"/>
          <p:nvPr>
            <p:ph idx="1" type="subTitle"/>
          </p:nvPr>
        </p:nvSpPr>
        <p:spPr>
          <a:xfrm>
            <a:off x="1496175" y="1871761"/>
            <a:ext cx="2732700" cy="208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53" name="Google Shape;153;p17"/>
          <p:cNvSpPr txBox="1"/>
          <p:nvPr>
            <p:ph idx="3" type="title"/>
          </p:nvPr>
        </p:nvSpPr>
        <p:spPr>
          <a:xfrm>
            <a:off x="2271525" y="3096963"/>
            <a:ext cx="1182000" cy="333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Font typeface="Barlow Condensed"/>
              <a:buNone/>
              <a:defRPr sz="2000">
                <a:latin typeface="Barlow Condensed"/>
                <a:ea typeface="Barlow Condensed"/>
                <a:cs typeface="Barlow Condensed"/>
                <a:sym typeface="Barlow Condensed"/>
              </a:defRPr>
            </a:lvl1pPr>
            <a:lvl2pPr lvl="1" rtl="0" algn="ctr">
              <a:spcBef>
                <a:spcPts val="0"/>
              </a:spcBef>
              <a:spcAft>
                <a:spcPts val="0"/>
              </a:spcAft>
              <a:buSzPts val="3600"/>
              <a:buFont typeface="Barlow Condensed"/>
              <a:buNone/>
              <a:defRPr sz="3600">
                <a:latin typeface="Barlow Condensed"/>
                <a:ea typeface="Barlow Condensed"/>
                <a:cs typeface="Barlow Condensed"/>
                <a:sym typeface="Barlow Condensed"/>
              </a:defRPr>
            </a:lvl2pPr>
            <a:lvl3pPr lvl="2" rtl="0" algn="ctr">
              <a:spcBef>
                <a:spcPts val="0"/>
              </a:spcBef>
              <a:spcAft>
                <a:spcPts val="0"/>
              </a:spcAft>
              <a:buSzPts val="3600"/>
              <a:buFont typeface="Barlow Condensed"/>
              <a:buNone/>
              <a:defRPr sz="3600">
                <a:latin typeface="Barlow Condensed"/>
                <a:ea typeface="Barlow Condensed"/>
                <a:cs typeface="Barlow Condensed"/>
                <a:sym typeface="Barlow Condensed"/>
              </a:defRPr>
            </a:lvl3pPr>
            <a:lvl4pPr lvl="3" rtl="0" algn="ctr">
              <a:spcBef>
                <a:spcPts val="0"/>
              </a:spcBef>
              <a:spcAft>
                <a:spcPts val="0"/>
              </a:spcAft>
              <a:buSzPts val="3600"/>
              <a:buFont typeface="Barlow Condensed"/>
              <a:buNone/>
              <a:defRPr sz="3600">
                <a:latin typeface="Barlow Condensed"/>
                <a:ea typeface="Barlow Condensed"/>
                <a:cs typeface="Barlow Condensed"/>
                <a:sym typeface="Barlow Condensed"/>
              </a:defRPr>
            </a:lvl4pPr>
            <a:lvl5pPr lvl="4" rtl="0" algn="ctr">
              <a:spcBef>
                <a:spcPts val="0"/>
              </a:spcBef>
              <a:spcAft>
                <a:spcPts val="0"/>
              </a:spcAft>
              <a:buSzPts val="3600"/>
              <a:buFont typeface="Barlow Condensed"/>
              <a:buNone/>
              <a:defRPr sz="3600">
                <a:latin typeface="Barlow Condensed"/>
                <a:ea typeface="Barlow Condensed"/>
                <a:cs typeface="Barlow Condensed"/>
                <a:sym typeface="Barlow Condensed"/>
              </a:defRPr>
            </a:lvl5pPr>
            <a:lvl6pPr lvl="5" rtl="0" algn="ctr">
              <a:spcBef>
                <a:spcPts val="0"/>
              </a:spcBef>
              <a:spcAft>
                <a:spcPts val="0"/>
              </a:spcAft>
              <a:buSzPts val="3600"/>
              <a:buFont typeface="Barlow Condensed"/>
              <a:buNone/>
              <a:defRPr sz="3600">
                <a:latin typeface="Barlow Condensed"/>
                <a:ea typeface="Barlow Condensed"/>
                <a:cs typeface="Barlow Condensed"/>
                <a:sym typeface="Barlow Condensed"/>
              </a:defRPr>
            </a:lvl6pPr>
            <a:lvl7pPr lvl="6" rtl="0" algn="ctr">
              <a:spcBef>
                <a:spcPts val="0"/>
              </a:spcBef>
              <a:spcAft>
                <a:spcPts val="0"/>
              </a:spcAft>
              <a:buSzPts val="3600"/>
              <a:buFont typeface="Barlow Condensed"/>
              <a:buNone/>
              <a:defRPr sz="3600">
                <a:latin typeface="Barlow Condensed"/>
                <a:ea typeface="Barlow Condensed"/>
                <a:cs typeface="Barlow Condensed"/>
                <a:sym typeface="Barlow Condensed"/>
              </a:defRPr>
            </a:lvl7pPr>
            <a:lvl8pPr lvl="7" rtl="0" algn="ctr">
              <a:spcBef>
                <a:spcPts val="0"/>
              </a:spcBef>
              <a:spcAft>
                <a:spcPts val="0"/>
              </a:spcAft>
              <a:buSzPts val="3600"/>
              <a:buFont typeface="Barlow Condensed"/>
              <a:buNone/>
              <a:defRPr sz="3600">
                <a:latin typeface="Barlow Condensed"/>
                <a:ea typeface="Barlow Condensed"/>
                <a:cs typeface="Barlow Condensed"/>
                <a:sym typeface="Barlow Condensed"/>
              </a:defRPr>
            </a:lvl8pPr>
            <a:lvl9pPr lvl="8" rtl="0" algn="ctr">
              <a:spcBef>
                <a:spcPts val="0"/>
              </a:spcBef>
              <a:spcAft>
                <a:spcPts val="0"/>
              </a:spcAft>
              <a:buSzPts val="3600"/>
              <a:buFont typeface="Barlow Condensed"/>
              <a:buNone/>
              <a:defRPr sz="3600">
                <a:latin typeface="Barlow Condensed"/>
                <a:ea typeface="Barlow Condensed"/>
                <a:cs typeface="Barlow Condensed"/>
                <a:sym typeface="Barlow Condensed"/>
              </a:defRPr>
            </a:lvl9pPr>
          </a:lstStyle>
          <a:p/>
        </p:txBody>
      </p:sp>
      <p:sp>
        <p:nvSpPr>
          <p:cNvPr id="154" name="Google Shape;154;p17"/>
          <p:cNvSpPr txBox="1"/>
          <p:nvPr>
            <p:ph idx="4" type="subTitle"/>
          </p:nvPr>
        </p:nvSpPr>
        <p:spPr>
          <a:xfrm>
            <a:off x="1496175" y="3390397"/>
            <a:ext cx="2732700" cy="208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55" name="Google Shape;155;p17"/>
          <p:cNvSpPr txBox="1"/>
          <p:nvPr>
            <p:ph idx="5" type="title"/>
          </p:nvPr>
        </p:nvSpPr>
        <p:spPr>
          <a:xfrm>
            <a:off x="5690475" y="1585263"/>
            <a:ext cx="1182000" cy="333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Font typeface="Barlow Condensed"/>
              <a:buNone/>
              <a:defRPr sz="2000">
                <a:latin typeface="Barlow Condensed"/>
                <a:ea typeface="Barlow Condensed"/>
                <a:cs typeface="Barlow Condensed"/>
                <a:sym typeface="Barlow Condensed"/>
              </a:defRPr>
            </a:lvl1pPr>
            <a:lvl2pPr lvl="1" rtl="0" algn="ctr">
              <a:spcBef>
                <a:spcPts val="0"/>
              </a:spcBef>
              <a:spcAft>
                <a:spcPts val="0"/>
              </a:spcAft>
              <a:buSzPts val="3600"/>
              <a:buFont typeface="Barlow Condensed"/>
              <a:buNone/>
              <a:defRPr sz="3600">
                <a:latin typeface="Barlow Condensed"/>
                <a:ea typeface="Barlow Condensed"/>
                <a:cs typeface="Barlow Condensed"/>
                <a:sym typeface="Barlow Condensed"/>
              </a:defRPr>
            </a:lvl2pPr>
            <a:lvl3pPr lvl="2" rtl="0" algn="ctr">
              <a:spcBef>
                <a:spcPts val="0"/>
              </a:spcBef>
              <a:spcAft>
                <a:spcPts val="0"/>
              </a:spcAft>
              <a:buSzPts val="3600"/>
              <a:buFont typeface="Barlow Condensed"/>
              <a:buNone/>
              <a:defRPr sz="3600">
                <a:latin typeface="Barlow Condensed"/>
                <a:ea typeface="Barlow Condensed"/>
                <a:cs typeface="Barlow Condensed"/>
                <a:sym typeface="Barlow Condensed"/>
              </a:defRPr>
            </a:lvl3pPr>
            <a:lvl4pPr lvl="3" rtl="0" algn="ctr">
              <a:spcBef>
                <a:spcPts val="0"/>
              </a:spcBef>
              <a:spcAft>
                <a:spcPts val="0"/>
              </a:spcAft>
              <a:buSzPts val="3600"/>
              <a:buFont typeface="Barlow Condensed"/>
              <a:buNone/>
              <a:defRPr sz="3600">
                <a:latin typeface="Barlow Condensed"/>
                <a:ea typeface="Barlow Condensed"/>
                <a:cs typeface="Barlow Condensed"/>
                <a:sym typeface="Barlow Condensed"/>
              </a:defRPr>
            </a:lvl4pPr>
            <a:lvl5pPr lvl="4" rtl="0" algn="ctr">
              <a:spcBef>
                <a:spcPts val="0"/>
              </a:spcBef>
              <a:spcAft>
                <a:spcPts val="0"/>
              </a:spcAft>
              <a:buSzPts val="3600"/>
              <a:buFont typeface="Barlow Condensed"/>
              <a:buNone/>
              <a:defRPr sz="3600">
                <a:latin typeface="Barlow Condensed"/>
                <a:ea typeface="Barlow Condensed"/>
                <a:cs typeface="Barlow Condensed"/>
                <a:sym typeface="Barlow Condensed"/>
              </a:defRPr>
            </a:lvl5pPr>
            <a:lvl6pPr lvl="5" rtl="0" algn="ctr">
              <a:spcBef>
                <a:spcPts val="0"/>
              </a:spcBef>
              <a:spcAft>
                <a:spcPts val="0"/>
              </a:spcAft>
              <a:buSzPts val="3600"/>
              <a:buFont typeface="Barlow Condensed"/>
              <a:buNone/>
              <a:defRPr sz="3600">
                <a:latin typeface="Barlow Condensed"/>
                <a:ea typeface="Barlow Condensed"/>
                <a:cs typeface="Barlow Condensed"/>
                <a:sym typeface="Barlow Condensed"/>
              </a:defRPr>
            </a:lvl6pPr>
            <a:lvl7pPr lvl="6" rtl="0" algn="ctr">
              <a:spcBef>
                <a:spcPts val="0"/>
              </a:spcBef>
              <a:spcAft>
                <a:spcPts val="0"/>
              </a:spcAft>
              <a:buSzPts val="3600"/>
              <a:buFont typeface="Barlow Condensed"/>
              <a:buNone/>
              <a:defRPr sz="3600">
                <a:latin typeface="Barlow Condensed"/>
                <a:ea typeface="Barlow Condensed"/>
                <a:cs typeface="Barlow Condensed"/>
                <a:sym typeface="Barlow Condensed"/>
              </a:defRPr>
            </a:lvl7pPr>
            <a:lvl8pPr lvl="7" rtl="0" algn="ctr">
              <a:spcBef>
                <a:spcPts val="0"/>
              </a:spcBef>
              <a:spcAft>
                <a:spcPts val="0"/>
              </a:spcAft>
              <a:buSzPts val="3600"/>
              <a:buFont typeface="Barlow Condensed"/>
              <a:buNone/>
              <a:defRPr sz="3600">
                <a:latin typeface="Barlow Condensed"/>
                <a:ea typeface="Barlow Condensed"/>
                <a:cs typeface="Barlow Condensed"/>
                <a:sym typeface="Barlow Condensed"/>
              </a:defRPr>
            </a:lvl8pPr>
            <a:lvl9pPr lvl="8" rtl="0" algn="ctr">
              <a:spcBef>
                <a:spcPts val="0"/>
              </a:spcBef>
              <a:spcAft>
                <a:spcPts val="0"/>
              </a:spcAft>
              <a:buSzPts val="3600"/>
              <a:buFont typeface="Barlow Condensed"/>
              <a:buNone/>
              <a:defRPr sz="3600">
                <a:latin typeface="Barlow Condensed"/>
                <a:ea typeface="Barlow Condensed"/>
                <a:cs typeface="Barlow Condensed"/>
                <a:sym typeface="Barlow Condensed"/>
              </a:defRPr>
            </a:lvl9pPr>
          </a:lstStyle>
          <a:p/>
        </p:txBody>
      </p:sp>
      <p:sp>
        <p:nvSpPr>
          <p:cNvPr id="156" name="Google Shape;156;p17"/>
          <p:cNvSpPr txBox="1"/>
          <p:nvPr>
            <p:ph idx="6" type="subTitle"/>
          </p:nvPr>
        </p:nvSpPr>
        <p:spPr>
          <a:xfrm>
            <a:off x="4915125" y="1871761"/>
            <a:ext cx="2732700" cy="208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57" name="Google Shape;157;p17"/>
          <p:cNvSpPr txBox="1"/>
          <p:nvPr>
            <p:ph idx="7" type="title"/>
          </p:nvPr>
        </p:nvSpPr>
        <p:spPr>
          <a:xfrm>
            <a:off x="5690475" y="3097113"/>
            <a:ext cx="1182000" cy="333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Font typeface="Barlow Condensed"/>
              <a:buNone/>
              <a:defRPr sz="2000">
                <a:latin typeface="Barlow Condensed"/>
                <a:ea typeface="Barlow Condensed"/>
                <a:cs typeface="Barlow Condensed"/>
                <a:sym typeface="Barlow Condensed"/>
              </a:defRPr>
            </a:lvl1pPr>
            <a:lvl2pPr lvl="1" rtl="0" algn="ctr">
              <a:spcBef>
                <a:spcPts val="0"/>
              </a:spcBef>
              <a:spcAft>
                <a:spcPts val="0"/>
              </a:spcAft>
              <a:buSzPts val="3600"/>
              <a:buFont typeface="Barlow Condensed"/>
              <a:buNone/>
              <a:defRPr sz="3600">
                <a:latin typeface="Barlow Condensed"/>
                <a:ea typeface="Barlow Condensed"/>
                <a:cs typeface="Barlow Condensed"/>
                <a:sym typeface="Barlow Condensed"/>
              </a:defRPr>
            </a:lvl2pPr>
            <a:lvl3pPr lvl="2" rtl="0" algn="ctr">
              <a:spcBef>
                <a:spcPts val="0"/>
              </a:spcBef>
              <a:spcAft>
                <a:spcPts val="0"/>
              </a:spcAft>
              <a:buSzPts val="3600"/>
              <a:buFont typeface="Barlow Condensed"/>
              <a:buNone/>
              <a:defRPr sz="3600">
                <a:latin typeface="Barlow Condensed"/>
                <a:ea typeface="Barlow Condensed"/>
                <a:cs typeface="Barlow Condensed"/>
                <a:sym typeface="Barlow Condensed"/>
              </a:defRPr>
            </a:lvl3pPr>
            <a:lvl4pPr lvl="3" rtl="0" algn="ctr">
              <a:spcBef>
                <a:spcPts val="0"/>
              </a:spcBef>
              <a:spcAft>
                <a:spcPts val="0"/>
              </a:spcAft>
              <a:buSzPts val="3600"/>
              <a:buFont typeface="Barlow Condensed"/>
              <a:buNone/>
              <a:defRPr sz="3600">
                <a:latin typeface="Barlow Condensed"/>
                <a:ea typeface="Barlow Condensed"/>
                <a:cs typeface="Barlow Condensed"/>
                <a:sym typeface="Barlow Condensed"/>
              </a:defRPr>
            </a:lvl4pPr>
            <a:lvl5pPr lvl="4" rtl="0" algn="ctr">
              <a:spcBef>
                <a:spcPts val="0"/>
              </a:spcBef>
              <a:spcAft>
                <a:spcPts val="0"/>
              </a:spcAft>
              <a:buSzPts val="3600"/>
              <a:buFont typeface="Barlow Condensed"/>
              <a:buNone/>
              <a:defRPr sz="3600">
                <a:latin typeface="Barlow Condensed"/>
                <a:ea typeface="Barlow Condensed"/>
                <a:cs typeface="Barlow Condensed"/>
                <a:sym typeface="Barlow Condensed"/>
              </a:defRPr>
            </a:lvl5pPr>
            <a:lvl6pPr lvl="5" rtl="0" algn="ctr">
              <a:spcBef>
                <a:spcPts val="0"/>
              </a:spcBef>
              <a:spcAft>
                <a:spcPts val="0"/>
              </a:spcAft>
              <a:buSzPts val="3600"/>
              <a:buFont typeface="Barlow Condensed"/>
              <a:buNone/>
              <a:defRPr sz="3600">
                <a:latin typeface="Barlow Condensed"/>
                <a:ea typeface="Barlow Condensed"/>
                <a:cs typeface="Barlow Condensed"/>
                <a:sym typeface="Barlow Condensed"/>
              </a:defRPr>
            </a:lvl6pPr>
            <a:lvl7pPr lvl="6" rtl="0" algn="ctr">
              <a:spcBef>
                <a:spcPts val="0"/>
              </a:spcBef>
              <a:spcAft>
                <a:spcPts val="0"/>
              </a:spcAft>
              <a:buSzPts val="3600"/>
              <a:buFont typeface="Barlow Condensed"/>
              <a:buNone/>
              <a:defRPr sz="3600">
                <a:latin typeface="Barlow Condensed"/>
                <a:ea typeface="Barlow Condensed"/>
                <a:cs typeface="Barlow Condensed"/>
                <a:sym typeface="Barlow Condensed"/>
              </a:defRPr>
            </a:lvl7pPr>
            <a:lvl8pPr lvl="7" rtl="0" algn="ctr">
              <a:spcBef>
                <a:spcPts val="0"/>
              </a:spcBef>
              <a:spcAft>
                <a:spcPts val="0"/>
              </a:spcAft>
              <a:buSzPts val="3600"/>
              <a:buFont typeface="Barlow Condensed"/>
              <a:buNone/>
              <a:defRPr sz="3600">
                <a:latin typeface="Barlow Condensed"/>
                <a:ea typeface="Barlow Condensed"/>
                <a:cs typeface="Barlow Condensed"/>
                <a:sym typeface="Barlow Condensed"/>
              </a:defRPr>
            </a:lvl8pPr>
            <a:lvl9pPr lvl="8" rtl="0" algn="ctr">
              <a:spcBef>
                <a:spcPts val="0"/>
              </a:spcBef>
              <a:spcAft>
                <a:spcPts val="0"/>
              </a:spcAft>
              <a:buSzPts val="3600"/>
              <a:buFont typeface="Barlow Condensed"/>
              <a:buNone/>
              <a:defRPr sz="3600">
                <a:latin typeface="Barlow Condensed"/>
                <a:ea typeface="Barlow Condensed"/>
                <a:cs typeface="Barlow Condensed"/>
                <a:sym typeface="Barlow Condensed"/>
              </a:defRPr>
            </a:lvl9pPr>
          </a:lstStyle>
          <a:p/>
        </p:txBody>
      </p:sp>
      <p:sp>
        <p:nvSpPr>
          <p:cNvPr id="158" name="Google Shape;158;p17"/>
          <p:cNvSpPr txBox="1"/>
          <p:nvPr>
            <p:ph idx="8" type="subTitle"/>
          </p:nvPr>
        </p:nvSpPr>
        <p:spPr>
          <a:xfrm>
            <a:off x="4915125" y="3389952"/>
            <a:ext cx="2732700" cy="208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cxnSp>
        <p:nvCxnSpPr>
          <p:cNvPr id="159" name="Google Shape;159;p17"/>
          <p:cNvCxnSpPr/>
          <p:nvPr/>
        </p:nvCxnSpPr>
        <p:spPr>
          <a:xfrm>
            <a:off x="4426663" y="606925"/>
            <a:ext cx="290700" cy="0"/>
          </a:xfrm>
          <a:prstGeom prst="straightConnector1">
            <a:avLst/>
          </a:prstGeom>
          <a:noFill/>
          <a:ln cap="flat" cmpd="sng" w="19050">
            <a:solidFill>
              <a:schemeClr val="accent2"/>
            </a:solidFill>
            <a:prstDash val="solid"/>
            <a:round/>
            <a:headEnd len="med" w="med" type="none"/>
            <a:tailEnd len="med" w="med" type="none"/>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6">
    <p:bg>
      <p:bgPr>
        <a:blipFill>
          <a:blip r:embed="rId2">
            <a:alphaModFix/>
          </a:blip>
          <a:stretch>
            <a:fillRect/>
          </a:stretch>
        </a:blipFill>
      </p:bgPr>
    </p:bg>
    <p:spTree>
      <p:nvGrpSpPr>
        <p:cNvPr id="160" name="Shape 160"/>
        <p:cNvGrpSpPr/>
        <p:nvPr/>
      </p:nvGrpSpPr>
      <p:grpSpPr>
        <a:xfrm>
          <a:off x="0" y="0"/>
          <a:ext cx="0" cy="0"/>
          <a:chOff x="0" y="0"/>
          <a:chExt cx="0" cy="0"/>
        </a:xfrm>
      </p:grpSpPr>
      <p:sp>
        <p:nvSpPr>
          <p:cNvPr id="161" name="Google Shape;161;p18"/>
          <p:cNvSpPr/>
          <p:nvPr/>
        </p:nvSpPr>
        <p:spPr>
          <a:xfrm flipH="1" rot="10800000">
            <a:off x="-74900" y="1635441"/>
            <a:ext cx="4144750" cy="3620425"/>
          </a:xfrm>
          <a:custGeom>
            <a:rect b="b" l="l" r="r" t="t"/>
            <a:pathLst>
              <a:path extrusionOk="0" h="144817" w="165790">
                <a:moveTo>
                  <a:pt x="0" y="0"/>
                </a:moveTo>
                <a:lnTo>
                  <a:pt x="0" y="144817"/>
                </a:lnTo>
                <a:lnTo>
                  <a:pt x="165790" y="98375"/>
                </a:lnTo>
                <a:lnTo>
                  <a:pt x="69911" y="0"/>
                </a:lnTo>
                <a:close/>
              </a:path>
            </a:pathLst>
          </a:custGeom>
          <a:solidFill>
            <a:srgbClr val="F7E5B7">
              <a:alpha val="52679"/>
            </a:srgbClr>
          </a:solidFill>
          <a:ln>
            <a:noFill/>
          </a:ln>
        </p:spPr>
      </p:sp>
      <p:sp>
        <p:nvSpPr>
          <p:cNvPr id="162" name="Google Shape;162;p18"/>
          <p:cNvSpPr/>
          <p:nvPr/>
        </p:nvSpPr>
        <p:spPr>
          <a:xfrm flipH="1" rot="10800000">
            <a:off x="-74909" y="-74900"/>
            <a:ext cx="9388150" cy="2871375"/>
          </a:xfrm>
          <a:custGeom>
            <a:rect b="b" l="l" r="r" t="t"/>
            <a:pathLst>
              <a:path extrusionOk="0" h="114855" w="375526">
                <a:moveTo>
                  <a:pt x="0" y="46441"/>
                </a:moveTo>
                <a:lnTo>
                  <a:pt x="0" y="114855"/>
                </a:lnTo>
                <a:lnTo>
                  <a:pt x="375526" y="114855"/>
                </a:lnTo>
                <a:lnTo>
                  <a:pt x="165791" y="0"/>
                </a:lnTo>
                <a:close/>
              </a:path>
            </a:pathLst>
          </a:custGeom>
          <a:solidFill>
            <a:srgbClr val="96B3C1">
              <a:alpha val="38840"/>
            </a:srgbClr>
          </a:solidFill>
          <a:ln>
            <a:noFill/>
          </a:ln>
        </p:spPr>
      </p:sp>
      <p:sp>
        <p:nvSpPr>
          <p:cNvPr id="163" name="Google Shape;163;p18"/>
          <p:cNvSpPr/>
          <p:nvPr/>
        </p:nvSpPr>
        <p:spPr>
          <a:xfrm flipH="1" rot="10800000">
            <a:off x="1672891" y="1385757"/>
            <a:ext cx="7602875" cy="3857625"/>
          </a:xfrm>
          <a:custGeom>
            <a:rect b="b" l="l" r="r" t="t"/>
            <a:pathLst>
              <a:path extrusionOk="0" h="154305" w="304115">
                <a:moveTo>
                  <a:pt x="0" y="0"/>
                </a:moveTo>
                <a:lnTo>
                  <a:pt x="304115" y="0"/>
                </a:lnTo>
                <a:lnTo>
                  <a:pt x="198249" y="154305"/>
                </a:lnTo>
                <a:lnTo>
                  <a:pt x="96378" y="98375"/>
                </a:lnTo>
                <a:close/>
              </a:path>
            </a:pathLst>
          </a:custGeom>
          <a:solidFill>
            <a:srgbClr val="9EDDEF">
              <a:alpha val="29460"/>
            </a:srgbClr>
          </a:solidFill>
          <a:ln>
            <a:noFill/>
          </a:ln>
        </p:spPr>
      </p:sp>
      <p:sp>
        <p:nvSpPr>
          <p:cNvPr id="164" name="Google Shape;164;p18"/>
          <p:cNvSpPr/>
          <p:nvPr/>
        </p:nvSpPr>
        <p:spPr>
          <a:xfrm>
            <a:off x="543050" y="361950"/>
            <a:ext cx="8057700" cy="4419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8"/>
          <p:cNvSpPr txBox="1"/>
          <p:nvPr>
            <p:ph type="title"/>
          </p:nvPr>
        </p:nvSpPr>
        <p:spPr>
          <a:xfrm>
            <a:off x="1974300" y="1897400"/>
            <a:ext cx="5195400" cy="528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cxnSp>
        <p:nvCxnSpPr>
          <p:cNvPr id="166" name="Google Shape;166;p18"/>
          <p:cNvCxnSpPr/>
          <p:nvPr/>
        </p:nvCxnSpPr>
        <p:spPr>
          <a:xfrm>
            <a:off x="4426663" y="1897400"/>
            <a:ext cx="290700" cy="0"/>
          </a:xfrm>
          <a:prstGeom prst="straightConnector1">
            <a:avLst/>
          </a:prstGeom>
          <a:noFill/>
          <a:ln cap="flat" cmpd="sng" w="19050">
            <a:solidFill>
              <a:schemeClr val="accent2"/>
            </a:solidFill>
            <a:prstDash val="solid"/>
            <a:round/>
            <a:headEnd len="med" w="med" type="none"/>
            <a:tailEnd len="med" w="med" type="none"/>
          </a:ln>
        </p:spPr>
      </p:cxnSp>
      <p:sp>
        <p:nvSpPr>
          <p:cNvPr id="167" name="Google Shape;167;p18"/>
          <p:cNvSpPr txBox="1"/>
          <p:nvPr>
            <p:ph idx="1" type="subTitle"/>
          </p:nvPr>
        </p:nvSpPr>
        <p:spPr>
          <a:xfrm>
            <a:off x="2607250" y="2777775"/>
            <a:ext cx="3699300" cy="258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7">
    <p:bg>
      <p:bgPr>
        <a:blipFill>
          <a:blip r:embed="rId2">
            <a:alphaModFix/>
          </a:blip>
          <a:stretch>
            <a:fillRect/>
          </a:stretch>
        </a:blipFill>
      </p:bgPr>
    </p:bg>
    <p:spTree>
      <p:nvGrpSpPr>
        <p:cNvPr id="168" name="Shape 168"/>
        <p:cNvGrpSpPr/>
        <p:nvPr/>
      </p:nvGrpSpPr>
      <p:grpSpPr>
        <a:xfrm>
          <a:off x="0" y="0"/>
          <a:ext cx="0" cy="0"/>
          <a:chOff x="0" y="0"/>
          <a:chExt cx="0" cy="0"/>
        </a:xfrm>
      </p:grpSpPr>
      <p:sp>
        <p:nvSpPr>
          <p:cNvPr id="169" name="Google Shape;169;p19"/>
          <p:cNvSpPr/>
          <p:nvPr/>
        </p:nvSpPr>
        <p:spPr>
          <a:xfrm>
            <a:off x="-112366" y="-74900"/>
            <a:ext cx="4455825" cy="3945000"/>
          </a:xfrm>
          <a:custGeom>
            <a:rect b="b" l="l" r="r" t="t"/>
            <a:pathLst>
              <a:path extrusionOk="0" h="157800" w="178233">
                <a:moveTo>
                  <a:pt x="128338" y="0"/>
                </a:moveTo>
                <a:lnTo>
                  <a:pt x="0" y="0"/>
                </a:lnTo>
                <a:lnTo>
                  <a:pt x="0" y="157800"/>
                </a:lnTo>
                <a:lnTo>
                  <a:pt x="178233" y="110043"/>
                </a:lnTo>
                <a:close/>
              </a:path>
            </a:pathLst>
          </a:custGeom>
          <a:solidFill>
            <a:srgbClr val="9EDDEF">
              <a:alpha val="29460"/>
            </a:srgbClr>
          </a:solidFill>
          <a:ln>
            <a:noFill/>
          </a:ln>
        </p:spPr>
      </p:sp>
      <p:sp>
        <p:nvSpPr>
          <p:cNvPr id="170" name="Google Shape;170;p19"/>
          <p:cNvSpPr/>
          <p:nvPr/>
        </p:nvSpPr>
        <p:spPr>
          <a:xfrm>
            <a:off x="3096091" y="-74900"/>
            <a:ext cx="6204650" cy="4232150"/>
          </a:xfrm>
          <a:custGeom>
            <a:rect b="b" l="l" r="r" t="t"/>
            <a:pathLst>
              <a:path extrusionOk="0" h="169286" w="248186">
                <a:moveTo>
                  <a:pt x="0" y="0"/>
                </a:moveTo>
                <a:lnTo>
                  <a:pt x="248186" y="0"/>
                </a:lnTo>
                <a:lnTo>
                  <a:pt x="247687" y="169286"/>
                </a:lnTo>
                <a:lnTo>
                  <a:pt x="48938" y="111359"/>
                </a:lnTo>
                <a:close/>
              </a:path>
            </a:pathLst>
          </a:custGeom>
          <a:solidFill>
            <a:srgbClr val="F7E5B7">
              <a:alpha val="52679"/>
            </a:srgbClr>
          </a:solidFill>
          <a:ln>
            <a:noFill/>
          </a:ln>
        </p:spPr>
      </p:sp>
      <p:sp>
        <p:nvSpPr>
          <p:cNvPr id="171" name="Google Shape;171;p19"/>
          <p:cNvSpPr/>
          <p:nvPr/>
        </p:nvSpPr>
        <p:spPr>
          <a:xfrm>
            <a:off x="-124825" y="2696600"/>
            <a:ext cx="6564300" cy="2559275"/>
          </a:xfrm>
          <a:custGeom>
            <a:rect b="b" l="l" r="r" t="t"/>
            <a:pathLst>
              <a:path extrusionOk="0" h="102371" w="262572">
                <a:moveTo>
                  <a:pt x="0" y="46941"/>
                </a:moveTo>
                <a:lnTo>
                  <a:pt x="0" y="102371"/>
                </a:lnTo>
                <a:lnTo>
                  <a:pt x="262572" y="102362"/>
                </a:lnTo>
                <a:lnTo>
                  <a:pt x="242678" y="19120"/>
                </a:lnTo>
                <a:lnTo>
                  <a:pt x="177276" y="0"/>
                </a:lnTo>
                <a:close/>
              </a:path>
            </a:pathLst>
          </a:custGeom>
          <a:solidFill>
            <a:srgbClr val="96B3C1">
              <a:alpha val="38840"/>
            </a:srgbClr>
          </a:solidFill>
          <a:ln>
            <a:noFill/>
          </a:ln>
        </p:spPr>
      </p:sp>
      <p:sp>
        <p:nvSpPr>
          <p:cNvPr id="172" name="Google Shape;172;p19"/>
          <p:cNvSpPr/>
          <p:nvPr/>
        </p:nvSpPr>
        <p:spPr>
          <a:xfrm>
            <a:off x="5930009" y="3160026"/>
            <a:ext cx="3395700" cy="2134800"/>
          </a:xfrm>
          <a:custGeom>
            <a:rect b="b" l="l" r="r" t="t"/>
            <a:pathLst>
              <a:path extrusionOk="0" h="85392" w="135828">
                <a:moveTo>
                  <a:pt x="0" y="0"/>
                </a:moveTo>
                <a:lnTo>
                  <a:pt x="135828" y="40449"/>
                </a:lnTo>
                <a:lnTo>
                  <a:pt x="135828" y="85392"/>
                </a:lnTo>
                <a:lnTo>
                  <a:pt x="20973" y="85392"/>
                </a:lnTo>
                <a:close/>
              </a:path>
            </a:pathLst>
          </a:custGeom>
          <a:solidFill>
            <a:srgbClr val="595959">
              <a:alpha val="16960"/>
            </a:srgbClr>
          </a:solidFill>
          <a:ln>
            <a:noFill/>
          </a:ln>
        </p:spPr>
      </p:sp>
      <p:sp>
        <p:nvSpPr>
          <p:cNvPr id="173" name="Google Shape;173;p19"/>
          <p:cNvSpPr/>
          <p:nvPr/>
        </p:nvSpPr>
        <p:spPr>
          <a:xfrm>
            <a:off x="543050" y="361950"/>
            <a:ext cx="8057700" cy="4419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74" name="Google Shape;174;p19"/>
          <p:cNvCxnSpPr/>
          <p:nvPr/>
        </p:nvCxnSpPr>
        <p:spPr>
          <a:xfrm>
            <a:off x="4426663" y="606925"/>
            <a:ext cx="290700" cy="0"/>
          </a:xfrm>
          <a:prstGeom prst="straightConnector1">
            <a:avLst/>
          </a:prstGeom>
          <a:noFill/>
          <a:ln cap="flat" cmpd="sng" w="19050">
            <a:solidFill>
              <a:schemeClr val="accent2"/>
            </a:solidFill>
            <a:prstDash val="solid"/>
            <a:round/>
            <a:headEnd len="med" w="med" type="none"/>
            <a:tailEnd len="med" w="med" type="none"/>
          </a:ln>
        </p:spPr>
      </p:cxnSp>
      <p:sp>
        <p:nvSpPr>
          <p:cNvPr id="175" name="Google Shape;175;p19"/>
          <p:cNvSpPr txBox="1"/>
          <p:nvPr>
            <p:ph type="title"/>
          </p:nvPr>
        </p:nvSpPr>
        <p:spPr>
          <a:xfrm>
            <a:off x="1974300" y="606925"/>
            <a:ext cx="5195400" cy="528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sz="3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8">
    <p:bg>
      <p:bgPr>
        <a:blipFill>
          <a:blip r:embed="rId2">
            <a:alphaModFix/>
          </a:blip>
          <a:stretch>
            <a:fillRect/>
          </a:stretch>
        </a:blipFill>
      </p:bgPr>
    </p:bg>
    <p:spTree>
      <p:nvGrpSpPr>
        <p:cNvPr id="176" name="Shape 176"/>
        <p:cNvGrpSpPr/>
        <p:nvPr/>
      </p:nvGrpSpPr>
      <p:grpSpPr>
        <a:xfrm>
          <a:off x="0" y="0"/>
          <a:ext cx="0" cy="0"/>
          <a:chOff x="0" y="0"/>
          <a:chExt cx="0" cy="0"/>
        </a:xfrm>
      </p:grpSpPr>
      <p:grpSp>
        <p:nvGrpSpPr>
          <p:cNvPr id="177" name="Google Shape;177;p20"/>
          <p:cNvGrpSpPr/>
          <p:nvPr/>
        </p:nvGrpSpPr>
        <p:grpSpPr>
          <a:xfrm flipH="1">
            <a:off x="-136250" y="-74900"/>
            <a:ext cx="9461959" cy="5380700"/>
            <a:chOff x="-124834" y="-74900"/>
            <a:chExt cx="9461959" cy="5380700"/>
          </a:xfrm>
        </p:grpSpPr>
        <p:sp>
          <p:nvSpPr>
            <p:cNvPr id="178" name="Google Shape;178;p20"/>
            <p:cNvSpPr/>
            <p:nvPr/>
          </p:nvSpPr>
          <p:spPr>
            <a:xfrm>
              <a:off x="-112366" y="-74900"/>
              <a:ext cx="4455825" cy="3945000"/>
            </a:xfrm>
            <a:custGeom>
              <a:rect b="b" l="l" r="r" t="t"/>
              <a:pathLst>
                <a:path extrusionOk="0" h="157800" w="178233">
                  <a:moveTo>
                    <a:pt x="128338" y="0"/>
                  </a:moveTo>
                  <a:lnTo>
                    <a:pt x="0" y="0"/>
                  </a:lnTo>
                  <a:lnTo>
                    <a:pt x="0" y="157800"/>
                  </a:lnTo>
                  <a:lnTo>
                    <a:pt x="178233" y="110043"/>
                  </a:lnTo>
                  <a:close/>
                </a:path>
              </a:pathLst>
            </a:custGeom>
            <a:solidFill>
              <a:srgbClr val="9EDDEF">
                <a:alpha val="29460"/>
              </a:srgbClr>
            </a:solidFill>
            <a:ln>
              <a:noFill/>
            </a:ln>
          </p:spPr>
        </p:sp>
        <p:sp>
          <p:nvSpPr>
            <p:cNvPr id="179" name="Google Shape;179;p20"/>
            <p:cNvSpPr/>
            <p:nvPr/>
          </p:nvSpPr>
          <p:spPr>
            <a:xfrm>
              <a:off x="3096091" y="-74900"/>
              <a:ext cx="6204650" cy="4232150"/>
            </a:xfrm>
            <a:custGeom>
              <a:rect b="b" l="l" r="r" t="t"/>
              <a:pathLst>
                <a:path extrusionOk="0" h="169286" w="248186">
                  <a:moveTo>
                    <a:pt x="0" y="0"/>
                  </a:moveTo>
                  <a:lnTo>
                    <a:pt x="248186" y="0"/>
                  </a:lnTo>
                  <a:lnTo>
                    <a:pt x="247687" y="169286"/>
                  </a:lnTo>
                  <a:lnTo>
                    <a:pt x="48938" y="111359"/>
                  </a:lnTo>
                  <a:close/>
                </a:path>
              </a:pathLst>
            </a:custGeom>
            <a:solidFill>
              <a:srgbClr val="F7E5B7">
                <a:alpha val="52679"/>
              </a:srgbClr>
            </a:solidFill>
            <a:ln>
              <a:noFill/>
            </a:ln>
          </p:spPr>
        </p:sp>
        <p:sp>
          <p:nvSpPr>
            <p:cNvPr id="180" name="Google Shape;180;p20"/>
            <p:cNvSpPr/>
            <p:nvPr/>
          </p:nvSpPr>
          <p:spPr>
            <a:xfrm>
              <a:off x="-124834" y="2696591"/>
              <a:ext cx="6579175" cy="2559275"/>
            </a:xfrm>
            <a:custGeom>
              <a:rect b="b" l="l" r="r" t="t"/>
              <a:pathLst>
                <a:path extrusionOk="0" h="102371" w="263167">
                  <a:moveTo>
                    <a:pt x="0" y="46941"/>
                  </a:moveTo>
                  <a:lnTo>
                    <a:pt x="0" y="102371"/>
                  </a:lnTo>
                  <a:lnTo>
                    <a:pt x="263167" y="102371"/>
                  </a:lnTo>
                  <a:lnTo>
                    <a:pt x="241195" y="18976"/>
                  </a:lnTo>
                  <a:lnTo>
                    <a:pt x="177276" y="0"/>
                  </a:lnTo>
                  <a:close/>
                </a:path>
              </a:pathLst>
            </a:custGeom>
            <a:solidFill>
              <a:srgbClr val="96B3C1">
                <a:alpha val="38840"/>
              </a:srgbClr>
            </a:solidFill>
            <a:ln>
              <a:noFill/>
            </a:ln>
          </p:spPr>
        </p:sp>
        <p:sp>
          <p:nvSpPr>
            <p:cNvPr id="181" name="Google Shape;181;p20"/>
            <p:cNvSpPr/>
            <p:nvPr/>
          </p:nvSpPr>
          <p:spPr>
            <a:xfrm>
              <a:off x="5887625" y="3176625"/>
              <a:ext cx="3449500" cy="2129175"/>
            </a:xfrm>
            <a:custGeom>
              <a:rect b="b" l="l" r="r" t="t"/>
              <a:pathLst>
                <a:path extrusionOk="0" h="85167" w="137980">
                  <a:moveTo>
                    <a:pt x="0" y="0"/>
                  </a:moveTo>
                  <a:lnTo>
                    <a:pt x="137980" y="39627"/>
                  </a:lnTo>
                  <a:lnTo>
                    <a:pt x="137523" y="85167"/>
                  </a:lnTo>
                  <a:lnTo>
                    <a:pt x="22885" y="83685"/>
                  </a:lnTo>
                  <a:close/>
                </a:path>
              </a:pathLst>
            </a:custGeom>
            <a:solidFill>
              <a:srgbClr val="595959">
                <a:alpha val="16960"/>
              </a:srgbClr>
            </a:solidFill>
            <a:ln>
              <a:noFill/>
            </a:ln>
          </p:spPr>
        </p:sp>
      </p:grpSp>
      <p:sp>
        <p:nvSpPr>
          <p:cNvPr id="182" name="Google Shape;182;p20"/>
          <p:cNvSpPr/>
          <p:nvPr/>
        </p:nvSpPr>
        <p:spPr>
          <a:xfrm>
            <a:off x="543050" y="361950"/>
            <a:ext cx="8057700" cy="4419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83" name="Google Shape;183;p20"/>
          <p:cNvCxnSpPr/>
          <p:nvPr/>
        </p:nvCxnSpPr>
        <p:spPr>
          <a:xfrm>
            <a:off x="4426663" y="606925"/>
            <a:ext cx="290700" cy="0"/>
          </a:xfrm>
          <a:prstGeom prst="straightConnector1">
            <a:avLst/>
          </a:prstGeom>
          <a:noFill/>
          <a:ln cap="flat" cmpd="sng" w="19050">
            <a:solidFill>
              <a:schemeClr val="accent2"/>
            </a:solidFill>
            <a:prstDash val="solid"/>
            <a:round/>
            <a:headEnd len="med" w="med" type="none"/>
            <a:tailEnd len="med" w="med" type="none"/>
          </a:ln>
        </p:spPr>
      </p:cxnSp>
      <p:sp>
        <p:nvSpPr>
          <p:cNvPr id="184" name="Google Shape;184;p20"/>
          <p:cNvSpPr txBox="1"/>
          <p:nvPr>
            <p:ph type="title"/>
          </p:nvPr>
        </p:nvSpPr>
        <p:spPr>
          <a:xfrm>
            <a:off x="1974300" y="606925"/>
            <a:ext cx="5195400" cy="528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sz="3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blipFill>
          <a:blip r:embed="rId2">
            <a:alphaModFix/>
          </a:blip>
          <a:stretch>
            <a:fillRect/>
          </a:stretch>
        </a:blipFill>
      </p:bgPr>
    </p:bg>
    <p:spTree>
      <p:nvGrpSpPr>
        <p:cNvPr id="16" name="Shape 16"/>
        <p:cNvGrpSpPr/>
        <p:nvPr/>
      </p:nvGrpSpPr>
      <p:grpSpPr>
        <a:xfrm>
          <a:off x="0" y="0"/>
          <a:ext cx="0" cy="0"/>
          <a:chOff x="0" y="0"/>
          <a:chExt cx="0" cy="0"/>
        </a:xfrm>
      </p:grpSpPr>
      <p:sp>
        <p:nvSpPr>
          <p:cNvPr id="17" name="Google Shape;17;p3"/>
          <p:cNvSpPr/>
          <p:nvPr/>
        </p:nvSpPr>
        <p:spPr>
          <a:xfrm rot="10800000">
            <a:off x="4919006" y="2057835"/>
            <a:ext cx="4346950" cy="3402450"/>
          </a:xfrm>
          <a:custGeom>
            <a:rect b="b" l="l" r="r" t="t"/>
            <a:pathLst>
              <a:path extrusionOk="0" h="136098" w="173878">
                <a:moveTo>
                  <a:pt x="0" y="0"/>
                </a:moveTo>
                <a:lnTo>
                  <a:pt x="0" y="136098"/>
                </a:lnTo>
                <a:lnTo>
                  <a:pt x="173878" y="98319"/>
                </a:lnTo>
                <a:lnTo>
                  <a:pt x="130636" y="911"/>
                </a:lnTo>
                <a:close/>
              </a:path>
            </a:pathLst>
          </a:custGeom>
          <a:solidFill>
            <a:srgbClr val="96B3C1">
              <a:alpha val="38840"/>
            </a:srgbClr>
          </a:solidFill>
          <a:ln>
            <a:noFill/>
          </a:ln>
        </p:spPr>
      </p:sp>
      <p:sp>
        <p:nvSpPr>
          <p:cNvPr id="18" name="Google Shape;18;p3"/>
          <p:cNvSpPr/>
          <p:nvPr/>
        </p:nvSpPr>
        <p:spPr>
          <a:xfrm rot="10800000">
            <a:off x="2472431" y="-70150"/>
            <a:ext cx="6793525" cy="3072450"/>
          </a:xfrm>
          <a:custGeom>
            <a:rect b="b" l="l" r="r" t="t"/>
            <a:pathLst>
              <a:path extrusionOk="0" h="122898" w="271741">
                <a:moveTo>
                  <a:pt x="0" y="37780"/>
                </a:moveTo>
                <a:lnTo>
                  <a:pt x="0" y="122898"/>
                </a:lnTo>
                <a:lnTo>
                  <a:pt x="271741" y="122898"/>
                </a:lnTo>
                <a:lnTo>
                  <a:pt x="174333" y="0"/>
                </a:lnTo>
                <a:close/>
              </a:path>
            </a:pathLst>
          </a:custGeom>
          <a:solidFill>
            <a:srgbClr val="F7E5B7">
              <a:alpha val="52679"/>
            </a:srgbClr>
          </a:solidFill>
          <a:ln>
            <a:noFill/>
          </a:ln>
        </p:spPr>
      </p:sp>
      <p:sp>
        <p:nvSpPr>
          <p:cNvPr id="19" name="Google Shape;19;p3"/>
          <p:cNvSpPr/>
          <p:nvPr/>
        </p:nvSpPr>
        <p:spPr>
          <a:xfrm rot="10800000">
            <a:off x="-48100" y="2154550"/>
            <a:ext cx="6065225" cy="3322800"/>
          </a:xfrm>
          <a:custGeom>
            <a:rect b="b" l="l" r="r" t="t"/>
            <a:pathLst>
              <a:path extrusionOk="0" h="132912" w="242609">
                <a:moveTo>
                  <a:pt x="0" y="455"/>
                </a:moveTo>
                <a:lnTo>
                  <a:pt x="44607" y="100594"/>
                </a:lnTo>
                <a:lnTo>
                  <a:pt x="242609" y="132912"/>
                </a:lnTo>
                <a:lnTo>
                  <a:pt x="242609" y="0"/>
                </a:lnTo>
                <a:close/>
              </a:path>
            </a:pathLst>
          </a:custGeom>
          <a:solidFill>
            <a:srgbClr val="9EDDEF">
              <a:alpha val="29460"/>
            </a:srgbClr>
          </a:solidFill>
          <a:ln>
            <a:noFill/>
          </a:ln>
        </p:spPr>
      </p:sp>
      <p:sp>
        <p:nvSpPr>
          <p:cNvPr id="20" name="Google Shape;20;p3"/>
          <p:cNvSpPr/>
          <p:nvPr/>
        </p:nvSpPr>
        <p:spPr>
          <a:xfrm>
            <a:off x="543050" y="361950"/>
            <a:ext cx="8057700" cy="4419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3"/>
          <p:cNvSpPr txBox="1"/>
          <p:nvPr>
            <p:ph type="title"/>
          </p:nvPr>
        </p:nvSpPr>
        <p:spPr>
          <a:xfrm>
            <a:off x="2860200" y="2746192"/>
            <a:ext cx="3423600" cy="6291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solidFill>
                  <a:schemeClr val="dk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2" name="Google Shape;22;p3"/>
          <p:cNvSpPr txBox="1"/>
          <p:nvPr>
            <p:ph hasCustomPrompt="1" idx="2" type="title"/>
          </p:nvPr>
        </p:nvSpPr>
        <p:spPr>
          <a:xfrm>
            <a:off x="3850375" y="1276877"/>
            <a:ext cx="1443300" cy="1382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2000"/>
              <a:buNone/>
              <a:defRPr sz="12600">
                <a:solidFill>
                  <a:schemeClr val="dk1"/>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23" name="Google Shape;23;p3"/>
          <p:cNvSpPr txBox="1"/>
          <p:nvPr>
            <p:ph idx="1" type="subTitle"/>
          </p:nvPr>
        </p:nvSpPr>
        <p:spPr>
          <a:xfrm>
            <a:off x="2948550" y="3462208"/>
            <a:ext cx="3246900" cy="404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1400">
                <a:solidFill>
                  <a:schemeClr val="dk1"/>
                </a:solidFill>
                <a:latin typeface="Barlow"/>
                <a:ea typeface="Barlow"/>
                <a:cs typeface="Barlow"/>
                <a:sym typeface="Barlow"/>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4" name="Google Shape;24;p3"/>
          <p:cNvSpPr txBox="1"/>
          <p:nvPr>
            <p:ph idx="3" type="subTitle"/>
          </p:nvPr>
        </p:nvSpPr>
        <p:spPr>
          <a:xfrm>
            <a:off x="713225" y="539500"/>
            <a:ext cx="946500" cy="564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800"/>
              <a:buNone/>
              <a:defRPr sz="12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CUSTOM_9">
    <p:bg>
      <p:bgPr>
        <a:blipFill>
          <a:blip r:embed="rId2">
            <a:alphaModFix/>
          </a:blip>
          <a:stretch>
            <a:fillRect/>
          </a:stretch>
        </a:blipFill>
      </p:bgPr>
    </p:bg>
    <p:spTree>
      <p:nvGrpSpPr>
        <p:cNvPr id="185" name="Shape 185"/>
        <p:cNvGrpSpPr/>
        <p:nvPr/>
      </p:nvGrpSpPr>
      <p:grpSpPr>
        <a:xfrm>
          <a:off x="0" y="0"/>
          <a:ext cx="0" cy="0"/>
          <a:chOff x="0" y="0"/>
          <a:chExt cx="0" cy="0"/>
        </a:xfrm>
      </p:grpSpPr>
      <p:sp>
        <p:nvSpPr>
          <p:cNvPr id="186" name="Google Shape;186;p21"/>
          <p:cNvSpPr/>
          <p:nvPr/>
        </p:nvSpPr>
        <p:spPr>
          <a:xfrm>
            <a:off x="-62425" y="-87400"/>
            <a:ext cx="4162700" cy="5280825"/>
          </a:xfrm>
          <a:custGeom>
            <a:rect b="b" l="l" r="r" t="t"/>
            <a:pathLst>
              <a:path extrusionOk="0" h="211233" w="166508">
                <a:moveTo>
                  <a:pt x="146814" y="0"/>
                </a:moveTo>
                <a:lnTo>
                  <a:pt x="0" y="0"/>
                </a:lnTo>
                <a:lnTo>
                  <a:pt x="0" y="211233"/>
                </a:lnTo>
                <a:lnTo>
                  <a:pt x="166508" y="209407"/>
                </a:lnTo>
                <a:lnTo>
                  <a:pt x="46844" y="115418"/>
                </a:lnTo>
                <a:close/>
              </a:path>
            </a:pathLst>
          </a:custGeom>
          <a:solidFill>
            <a:srgbClr val="9EDDEF">
              <a:alpha val="29460"/>
            </a:srgbClr>
          </a:solidFill>
          <a:ln>
            <a:noFill/>
          </a:ln>
        </p:spPr>
      </p:sp>
      <p:sp>
        <p:nvSpPr>
          <p:cNvPr id="187" name="Google Shape;187;p21"/>
          <p:cNvSpPr/>
          <p:nvPr/>
        </p:nvSpPr>
        <p:spPr>
          <a:xfrm>
            <a:off x="1036191" y="-62416"/>
            <a:ext cx="7041100" cy="4656600"/>
          </a:xfrm>
          <a:custGeom>
            <a:rect b="b" l="l" r="r" t="t"/>
            <a:pathLst>
              <a:path extrusionOk="0" h="186264" w="281644">
                <a:moveTo>
                  <a:pt x="101871" y="0"/>
                </a:moveTo>
                <a:lnTo>
                  <a:pt x="281644" y="0"/>
                </a:lnTo>
                <a:lnTo>
                  <a:pt x="96378" y="186264"/>
                </a:lnTo>
                <a:lnTo>
                  <a:pt x="0" y="115853"/>
                </a:lnTo>
                <a:close/>
              </a:path>
            </a:pathLst>
          </a:custGeom>
          <a:solidFill>
            <a:srgbClr val="F7E5B7">
              <a:alpha val="52679"/>
            </a:srgbClr>
          </a:solidFill>
          <a:ln>
            <a:noFill/>
          </a:ln>
        </p:spPr>
      </p:sp>
      <p:sp>
        <p:nvSpPr>
          <p:cNvPr id="188" name="Google Shape;188;p21"/>
          <p:cNvSpPr/>
          <p:nvPr/>
        </p:nvSpPr>
        <p:spPr>
          <a:xfrm>
            <a:off x="3387250" y="-62425"/>
            <a:ext cx="5826100" cy="5343250"/>
          </a:xfrm>
          <a:custGeom>
            <a:rect b="b" l="l" r="r" t="t"/>
            <a:pathLst>
              <a:path extrusionOk="0" h="213730" w="233044">
                <a:moveTo>
                  <a:pt x="187102" y="0"/>
                </a:moveTo>
                <a:lnTo>
                  <a:pt x="233044" y="0"/>
                </a:lnTo>
                <a:lnTo>
                  <a:pt x="233044" y="213730"/>
                </a:lnTo>
                <a:lnTo>
                  <a:pt x="28920" y="208579"/>
                </a:lnTo>
                <a:lnTo>
                  <a:pt x="0" y="186035"/>
                </a:lnTo>
                <a:close/>
              </a:path>
            </a:pathLst>
          </a:custGeom>
          <a:solidFill>
            <a:srgbClr val="96B3C1">
              <a:alpha val="38840"/>
            </a:srgbClr>
          </a:solidFill>
          <a:ln>
            <a:noFill/>
          </a:ln>
        </p:spPr>
      </p:sp>
      <p:sp>
        <p:nvSpPr>
          <p:cNvPr id="189" name="Google Shape;189;p21"/>
          <p:cNvSpPr/>
          <p:nvPr/>
        </p:nvSpPr>
        <p:spPr>
          <a:xfrm>
            <a:off x="543050" y="361950"/>
            <a:ext cx="8057700" cy="4419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90" name="Google Shape;190;p21"/>
          <p:cNvCxnSpPr/>
          <p:nvPr/>
        </p:nvCxnSpPr>
        <p:spPr>
          <a:xfrm>
            <a:off x="4426663" y="606925"/>
            <a:ext cx="290700" cy="0"/>
          </a:xfrm>
          <a:prstGeom prst="straightConnector1">
            <a:avLst/>
          </a:prstGeom>
          <a:noFill/>
          <a:ln cap="flat" cmpd="sng" w="19050">
            <a:solidFill>
              <a:schemeClr val="accent2"/>
            </a:solidFill>
            <a:prstDash val="solid"/>
            <a:round/>
            <a:headEnd len="med" w="med" type="none"/>
            <a:tailEnd len="med" w="med" type="none"/>
          </a:ln>
        </p:spPr>
      </p:cxnSp>
      <p:sp>
        <p:nvSpPr>
          <p:cNvPr id="191" name="Google Shape;191;p21"/>
          <p:cNvSpPr txBox="1"/>
          <p:nvPr>
            <p:ph type="title"/>
          </p:nvPr>
        </p:nvSpPr>
        <p:spPr>
          <a:xfrm>
            <a:off x="1974300" y="606925"/>
            <a:ext cx="5195400" cy="528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sz="3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5">
  <p:cSld name="CUSTOM_10">
    <p:bg>
      <p:bgPr>
        <a:blipFill>
          <a:blip r:embed="rId2">
            <a:alphaModFix/>
          </a:blip>
          <a:stretch>
            <a:fillRect/>
          </a:stretch>
        </a:blipFill>
      </p:bgPr>
    </p:bg>
    <p:spTree>
      <p:nvGrpSpPr>
        <p:cNvPr id="192" name="Shape 192"/>
        <p:cNvGrpSpPr/>
        <p:nvPr/>
      </p:nvGrpSpPr>
      <p:grpSpPr>
        <a:xfrm>
          <a:off x="0" y="0"/>
          <a:ext cx="0" cy="0"/>
          <a:chOff x="0" y="0"/>
          <a:chExt cx="0" cy="0"/>
        </a:xfrm>
      </p:grpSpPr>
      <p:sp>
        <p:nvSpPr>
          <p:cNvPr id="193" name="Google Shape;193;p22"/>
          <p:cNvSpPr/>
          <p:nvPr/>
        </p:nvSpPr>
        <p:spPr>
          <a:xfrm>
            <a:off x="4919975" y="-87400"/>
            <a:ext cx="4293375" cy="5280825"/>
          </a:xfrm>
          <a:custGeom>
            <a:rect b="b" l="l" r="r" t="t"/>
            <a:pathLst>
              <a:path extrusionOk="0" h="211233" w="171735">
                <a:moveTo>
                  <a:pt x="24921" y="0"/>
                </a:moveTo>
                <a:lnTo>
                  <a:pt x="171735" y="0"/>
                </a:lnTo>
                <a:lnTo>
                  <a:pt x="171735" y="211233"/>
                </a:lnTo>
                <a:lnTo>
                  <a:pt x="0" y="209809"/>
                </a:lnTo>
                <a:lnTo>
                  <a:pt x="127791" y="115854"/>
                </a:lnTo>
                <a:close/>
              </a:path>
            </a:pathLst>
          </a:custGeom>
          <a:solidFill>
            <a:srgbClr val="9EDDEF">
              <a:alpha val="29460"/>
            </a:srgbClr>
          </a:solidFill>
          <a:ln>
            <a:noFill/>
          </a:ln>
        </p:spPr>
      </p:sp>
      <p:sp>
        <p:nvSpPr>
          <p:cNvPr id="194" name="Google Shape;194;p22"/>
          <p:cNvSpPr/>
          <p:nvPr/>
        </p:nvSpPr>
        <p:spPr>
          <a:xfrm flipH="1">
            <a:off x="1073641" y="-62416"/>
            <a:ext cx="7041100" cy="4656600"/>
          </a:xfrm>
          <a:custGeom>
            <a:rect b="b" l="l" r="r" t="t"/>
            <a:pathLst>
              <a:path extrusionOk="0" h="186264" w="281644">
                <a:moveTo>
                  <a:pt x="101871" y="0"/>
                </a:moveTo>
                <a:lnTo>
                  <a:pt x="281644" y="0"/>
                </a:lnTo>
                <a:lnTo>
                  <a:pt x="96378" y="186264"/>
                </a:lnTo>
                <a:lnTo>
                  <a:pt x="0" y="115853"/>
                </a:lnTo>
                <a:close/>
              </a:path>
            </a:pathLst>
          </a:custGeom>
          <a:solidFill>
            <a:srgbClr val="F7E5B7">
              <a:alpha val="52679"/>
            </a:srgbClr>
          </a:solidFill>
          <a:ln>
            <a:noFill/>
          </a:ln>
        </p:spPr>
      </p:sp>
      <p:sp>
        <p:nvSpPr>
          <p:cNvPr id="195" name="Google Shape;195;p22"/>
          <p:cNvSpPr/>
          <p:nvPr/>
        </p:nvSpPr>
        <p:spPr>
          <a:xfrm>
            <a:off x="-62425" y="-62425"/>
            <a:ext cx="5755225" cy="5343250"/>
          </a:xfrm>
          <a:custGeom>
            <a:rect b="b" l="l" r="r" t="t"/>
            <a:pathLst>
              <a:path extrusionOk="0" h="213730" w="230209">
                <a:moveTo>
                  <a:pt x="45942" y="0"/>
                </a:moveTo>
                <a:lnTo>
                  <a:pt x="0" y="0"/>
                </a:lnTo>
                <a:lnTo>
                  <a:pt x="0" y="213730"/>
                </a:lnTo>
                <a:lnTo>
                  <a:pt x="199078" y="209028"/>
                </a:lnTo>
                <a:lnTo>
                  <a:pt x="230209" y="185765"/>
                </a:lnTo>
                <a:close/>
              </a:path>
            </a:pathLst>
          </a:custGeom>
          <a:solidFill>
            <a:srgbClr val="96B3C1">
              <a:alpha val="38840"/>
            </a:srgbClr>
          </a:solidFill>
          <a:ln>
            <a:noFill/>
          </a:ln>
        </p:spPr>
      </p:sp>
      <p:sp>
        <p:nvSpPr>
          <p:cNvPr id="196" name="Google Shape;196;p22"/>
          <p:cNvSpPr/>
          <p:nvPr/>
        </p:nvSpPr>
        <p:spPr>
          <a:xfrm>
            <a:off x="543050" y="361950"/>
            <a:ext cx="8057700" cy="4419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97" name="Google Shape;197;p22"/>
          <p:cNvCxnSpPr/>
          <p:nvPr/>
        </p:nvCxnSpPr>
        <p:spPr>
          <a:xfrm>
            <a:off x="4426663" y="606925"/>
            <a:ext cx="290700" cy="0"/>
          </a:xfrm>
          <a:prstGeom prst="straightConnector1">
            <a:avLst/>
          </a:prstGeom>
          <a:noFill/>
          <a:ln cap="flat" cmpd="sng" w="19050">
            <a:solidFill>
              <a:schemeClr val="accent2"/>
            </a:solidFill>
            <a:prstDash val="solid"/>
            <a:round/>
            <a:headEnd len="med" w="med" type="none"/>
            <a:tailEnd len="med" w="med" type="none"/>
          </a:ln>
        </p:spPr>
      </p:cxnSp>
      <p:sp>
        <p:nvSpPr>
          <p:cNvPr id="198" name="Google Shape;198;p22"/>
          <p:cNvSpPr txBox="1"/>
          <p:nvPr>
            <p:ph type="title"/>
          </p:nvPr>
        </p:nvSpPr>
        <p:spPr>
          <a:xfrm>
            <a:off x="1974300" y="606925"/>
            <a:ext cx="5195400" cy="528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sz="3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11">
    <p:bg>
      <p:bgPr>
        <a:blipFill>
          <a:blip r:embed="rId2">
            <a:alphaModFix/>
          </a:blip>
          <a:stretch>
            <a:fillRect/>
          </a:stretch>
        </a:blipFill>
      </p:bgPr>
    </p:bg>
    <p:spTree>
      <p:nvGrpSpPr>
        <p:cNvPr id="199" name="Shape 199"/>
        <p:cNvGrpSpPr/>
        <p:nvPr/>
      </p:nvGrpSpPr>
      <p:grpSpPr>
        <a:xfrm>
          <a:off x="0" y="0"/>
          <a:ext cx="0" cy="0"/>
          <a:chOff x="0" y="0"/>
          <a:chExt cx="0" cy="0"/>
        </a:xfrm>
      </p:grpSpPr>
      <p:sp>
        <p:nvSpPr>
          <p:cNvPr id="200" name="Google Shape;200;p23"/>
          <p:cNvSpPr/>
          <p:nvPr/>
        </p:nvSpPr>
        <p:spPr>
          <a:xfrm>
            <a:off x="-62416" y="-87400"/>
            <a:ext cx="4332025" cy="5280825"/>
          </a:xfrm>
          <a:custGeom>
            <a:rect b="b" l="l" r="r" t="t"/>
            <a:pathLst>
              <a:path extrusionOk="0" h="211233" w="173281">
                <a:moveTo>
                  <a:pt x="146814" y="0"/>
                </a:moveTo>
                <a:lnTo>
                  <a:pt x="0" y="0"/>
                </a:lnTo>
                <a:lnTo>
                  <a:pt x="0" y="211233"/>
                </a:lnTo>
                <a:lnTo>
                  <a:pt x="173281" y="211233"/>
                </a:lnTo>
                <a:lnTo>
                  <a:pt x="43944" y="115854"/>
                </a:lnTo>
                <a:close/>
              </a:path>
            </a:pathLst>
          </a:custGeom>
          <a:solidFill>
            <a:srgbClr val="F7E5B7">
              <a:alpha val="52679"/>
            </a:srgbClr>
          </a:solidFill>
          <a:ln>
            <a:noFill/>
          </a:ln>
        </p:spPr>
      </p:sp>
      <p:sp>
        <p:nvSpPr>
          <p:cNvPr id="201" name="Google Shape;201;p23"/>
          <p:cNvSpPr/>
          <p:nvPr/>
        </p:nvSpPr>
        <p:spPr>
          <a:xfrm>
            <a:off x="1036191" y="-62416"/>
            <a:ext cx="7041100" cy="4656600"/>
          </a:xfrm>
          <a:custGeom>
            <a:rect b="b" l="l" r="r" t="t"/>
            <a:pathLst>
              <a:path extrusionOk="0" h="186264" w="281644">
                <a:moveTo>
                  <a:pt x="101871" y="0"/>
                </a:moveTo>
                <a:lnTo>
                  <a:pt x="281644" y="0"/>
                </a:lnTo>
                <a:lnTo>
                  <a:pt x="96378" y="186264"/>
                </a:lnTo>
                <a:lnTo>
                  <a:pt x="0" y="115853"/>
                </a:lnTo>
                <a:close/>
              </a:path>
            </a:pathLst>
          </a:custGeom>
          <a:solidFill>
            <a:srgbClr val="595959">
              <a:alpha val="16960"/>
            </a:srgbClr>
          </a:solidFill>
          <a:ln>
            <a:noFill/>
          </a:ln>
        </p:spPr>
      </p:sp>
      <p:sp>
        <p:nvSpPr>
          <p:cNvPr id="202" name="Google Shape;202;p23"/>
          <p:cNvSpPr/>
          <p:nvPr/>
        </p:nvSpPr>
        <p:spPr>
          <a:xfrm>
            <a:off x="3447275" y="-62425"/>
            <a:ext cx="5766075" cy="5343250"/>
          </a:xfrm>
          <a:custGeom>
            <a:rect b="b" l="l" r="r" t="t"/>
            <a:pathLst>
              <a:path extrusionOk="0" h="213730" w="230643">
                <a:moveTo>
                  <a:pt x="184701" y="0"/>
                </a:moveTo>
                <a:lnTo>
                  <a:pt x="230643" y="0"/>
                </a:lnTo>
                <a:lnTo>
                  <a:pt x="230643" y="213730"/>
                </a:lnTo>
                <a:lnTo>
                  <a:pt x="33163" y="210250"/>
                </a:lnTo>
                <a:lnTo>
                  <a:pt x="0" y="185989"/>
                </a:lnTo>
                <a:close/>
              </a:path>
            </a:pathLst>
          </a:custGeom>
          <a:solidFill>
            <a:srgbClr val="9EDDEF">
              <a:alpha val="29460"/>
            </a:srgbClr>
          </a:solidFill>
          <a:ln>
            <a:noFill/>
          </a:ln>
        </p:spPr>
      </p:sp>
      <p:sp>
        <p:nvSpPr>
          <p:cNvPr id="203" name="Google Shape;203;p23"/>
          <p:cNvSpPr/>
          <p:nvPr/>
        </p:nvSpPr>
        <p:spPr>
          <a:xfrm>
            <a:off x="543050" y="361950"/>
            <a:ext cx="8057700" cy="4419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04" name="Google Shape;204;p23"/>
          <p:cNvCxnSpPr/>
          <p:nvPr/>
        </p:nvCxnSpPr>
        <p:spPr>
          <a:xfrm>
            <a:off x="4426663" y="606925"/>
            <a:ext cx="290700" cy="0"/>
          </a:xfrm>
          <a:prstGeom prst="straightConnector1">
            <a:avLst/>
          </a:prstGeom>
          <a:noFill/>
          <a:ln cap="flat" cmpd="sng" w="19050">
            <a:solidFill>
              <a:schemeClr val="accent2"/>
            </a:solidFill>
            <a:prstDash val="solid"/>
            <a:round/>
            <a:headEnd len="med" w="med" type="none"/>
            <a:tailEnd len="med" w="med" type="none"/>
          </a:ln>
        </p:spPr>
      </p:cxnSp>
      <p:sp>
        <p:nvSpPr>
          <p:cNvPr id="205" name="Google Shape;205;p23"/>
          <p:cNvSpPr txBox="1"/>
          <p:nvPr>
            <p:ph type="title"/>
          </p:nvPr>
        </p:nvSpPr>
        <p:spPr>
          <a:xfrm>
            <a:off x="1415507" y="1754375"/>
            <a:ext cx="1602600" cy="401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Font typeface="Barlow Condensed"/>
              <a:buNone/>
              <a:defRPr sz="2000">
                <a:latin typeface="Barlow Condensed"/>
                <a:ea typeface="Barlow Condensed"/>
                <a:cs typeface="Barlow Condensed"/>
                <a:sym typeface="Barlow Condensed"/>
              </a:defRPr>
            </a:lvl1pPr>
            <a:lvl2pPr lvl="1" rtl="0" algn="ctr">
              <a:spcBef>
                <a:spcPts val="0"/>
              </a:spcBef>
              <a:spcAft>
                <a:spcPts val="0"/>
              </a:spcAft>
              <a:buSzPts val="3600"/>
              <a:buFont typeface="Barlow Condensed"/>
              <a:buNone/>
              <a:defRPr sz="3600">
                <a:latin typeface="Barlow Condensed"/>
                <a:ea typeface="Barlow Condensed"/>
                <a:cs typeface="Barlow Condensed"/>
                <a:sym typeface="Barlow Condensed"/>
              </a:defRPr>
            </a:lvl2pPr>
            <a:lvl3pPr lvl="2" rtl="0" algn="ctr">
              <a:spcBef>
                <a:spcPts val="0"/>
              </a:spcBef>
              <a:spcAft>
                <a:spcPts val="0"/>
              </a:spcAft>
              <a:buSzPts val="3600"/>
              <a:buFont typeface="Barlow Condensed"/>
              <a:buNone/>
              <a:defRPr sz="3600">
                <a:latin typeface="Barlow Condensed"/>
                <a:ea typeface="Barlow Condensed"/>
                <a:cs typeface="Barlow Condensed"/>
                <a:sym typeface="Barlow Condensed"/>
              </a:defRPr>
            </a:lvl3pPr>
            <a:lvl4pPr lvl="3" rtl="0" algn="ctr">
              <a:spcBef>
                <a:spcPts val="0"/>
              </a:spcBef>
              <a:spcAft>
                <a:spcPts val="0"/>
              </a:spcAft>
              <a:buSzPts val="3600"/>
              <a:buFont typeface="Barlow Condensed"/>
              <a:buNone/>
              <a:defRPr sz="3600">
                <a:latin typeface="Barlow Condensed"/>
                <a:ea typeface="Barlow Condensed"/>
                <a:cs typeface="Barlow Condensed"/>
                <a:sym typeface="Barlow Condensed"/>
              </a:defRPr>
            </a:lvl4pPr>
            <a:lvl5pPr lvl="4" rtl="0" algn="ctr">
              <a:spcBef>
                <a:spcPts val="0"/>
              </a:spcBef>
              <a:spcAft>
                <a:spcPts val="0"/>
              </a:spcAft>
              <a:buSzPts val="3600"/>
              <a:buFont typeface="Barlow Condensed"/>
              <a:buNone/>
              <a:defRPr sz="3600">
                <a:latin typeface="Barlow Condensed"/>
                <a:ea typeface="Barlow Condensed"/>
                <a:cs typeface="Barlow Condensed"/>
                <a:sym typeface="Barlow Condensed"/>
              </a:defRPr>
            </a:lvl5pPr>
            <a:lvl6pPr lvl="5" rtl="0" algn="ctr">
              <a:spcBef>
                <a:spcPts val="0"/>
              </a:spcBef>
              <a:spcAft>
                <a:spcPts val="0"/>
              </a:spcAft>
              <a:buSzPts val="3600"/>
              <a:buFont typeface="Barlow Condensed"/>
              <a:buNone/>
              <a:defRPr sz="3600">
                <a:latin typeface="Barlow Condensed"/>
                <a:ea typeface="Barlow Condensed"/>
                <a:cs typeface="Barlow Condensed"/>
                <a:sym typeface="Barlow Condensed"/>
              </a:defRPr>
            </a:lvl6pPr>
            <a:lvl7pPr lvl="6" rtl="0" algn="ctr">
              <a:spcBef>
                <a:spcPts val="0"/>
              </a:spcBef>
              <a:spcAft>
                <a:spcPts val="0"/>
              </a:spcAft>
              <a:buSzPts val="3600"/>
              <a:buFont typeface="Barlow Condensed"/>
              <a:buNone/>
              <a:defRPr sz="3600">
                <a:latin typeface="Barlow Condensed"/>
                <a:ea typeface="Barlow Condensed"/>
                <a:cs typeface="Barlow Condensed"/>
                <a:sym typeface="Barlow Condensed"/>
              </a:defRPr>
            </a:lvl7pPr>
            <a:lvl8pPr lvl="7" rtl="0" algn="ctr">
              <a:spcBef>
                <a:spcPts val="0"/>
              </a:spcBef>
              <a:spcAft>
                <a:spcPts val="0"/>
              </a:spcAft>
              <a:buSzPts val="3600"/>
              <a:buFont typeface="Barlow Condensed"/>
              <a:buNone/>
              <a:defRPr sz="3600">
                <a:latin typeface="Barlow Condensed"/>
                <a:ea typeface="Barlow Condensed"/>
                <a:cs typeface="Barlow Condensed"/>
                <a:sym typeface="Barlow Condensed"/>
              </a:defRPr>
            </a:lvl8pPr>
            <a:lvl9pPr lvl="8" rtl="0" algn="ctr">
              <a:spcBef>
                <a:spcPts val="0"/>
              </a:spcBef>
              <a:spcAft>
                <a:spcPts val="0"/>
              </a:spcAft>
              <a:buSzPts val="3600"/>
              <a:buFont typeface="Barlow Condensed"/>
              <a:buNone/>
              <a:defRPr sz="3600">
                <a:latin typeface="Barlow Condensed"/>
                <a:ea typeface="Barlow Condensed"/>
                <a:cs typeface="Barlow Condensed"/>
                <a:sym typeface="Barlow Condensed"/>
              </a:defRPr>
            </a:lvl9pPr>
          </a:lstStyle>
          <a:p/>
        </p:txBody>
      </p:sp>
      <p:sp>
        <p:nvSpPr>
          <p:cNvPr id="206" name="Google Shape;206;p23"/>
          <p:cNvSpPr txBox="1"/>
          <p:nvPr>
            <p:ph idx="1" type="subTitle"/>
          </p:nvPr>
        </p:nvSpPr>
        <p:spPr>
          <a:xfrm>
            <a:off x="1283507" y="2121233"/>
            <a:ext cx="1866600" cy="528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07" name="Google Shape;207;p23"/>
          <p:cNvSpPr txBox="1"/>
          <p:nvPr>
            <p:ph idx="2" type="title"/>
          </p:nvPr>
        </p:nvSpPr>
        <p:spPr>
          <a:xfrm>
            <a:off x="1415507" y="3204653"/>
            <a:ext cx="1602600" cy="401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Font typeface="Barlow Condensed"/>
              <a:buNone/>
              <a:defRPr sz="2000">
                <a:latin typeface="Barlow Condensed"/>
                <a:ea typeface="Barlow Condensed"/>
                <a:cs typeface="Barlow Condensed"/>
                <a:sym typeface="Barlow Condensed"/>
              </a:defRPr>
            </a:lvl1pPr>
            <a:lvl2pPr lvl="1" rtl="0" algn="ctr">
              <a:spcBef>
                <a:spcPts val="0"/>
              </a:spcBef>
              <a:spcAft>
                <a:spcPts val="0"/>
              </a:spcAft>
              <a:buSzPts val="3600"/>
              <a:buFont typeface="Barlow Condensed"/>
              <a:buNone/>
              <a:defRPr sz="3600">
                <a:latin typeface="Barlow Condensed"/>
                <a:ea typeface="Barlow Condensed"/>
                <a:cs typeface="Barlow Condensed"/>
                <a:sym typeface="Barlow Condensed"/>
              </a:defRPr>
            </a:lvl2pPr>
            <a:lvl3pPr lvl="2" rtl="0" algn="ctr">
              <a:spcBef>
                <a:spcPts val="0"/>
              </a:spcBef>
              <a:spcAft>
                <a:spcPts val="0"/>
              </a:spcAft>
              <a:buSzPts val="3600"/>
              <a:buFont typeface="Barlow Condensed"/>
              <a:buNone/>
              <a:defRPr sz="3600">
                <a:latin typeface="Barlow Condensed"/>
                <a:ea typeface="Barlow Condensed"/>
                <a:cs typeface="Barlow Condensed"/>
                <a:sym typeface="Barlow Condensed"/>
              </a:defRPr>
            </a:lvl3pPr>
            <a:lvl4pPr lvl="3" rtl="0" algn="ctr">
              <a:spcBef>
                <a:spcPts val="0"/>
              </a:spcBef>
              <a:spcAft>
                <a:spcPts val="0"/>
              </a:spcAft>
              <a:buSzPts val="3600"/>
              <a:buFont typeface="Barlow Condensed"/>
              <a:buNone/>
              <a:defRPr sz="3600">
                <a:latin typeface="Barlow Condensed"/>
                <a:ea typeface="Barlow Condensed"/>
                <a:cs typeface="Barlow Condensed"/>
                <a:sym typeface="Barlow Condensed"/>
              </a:defRPr>
            </a:lvl4pPr>
            <a:lvl5pPr lvl="4" rtl="0" algn="ctr">
              <a:spcBef>
                <a:spcPts val="0"/>
              </a:spcBef>
              <a:spcAft>
                <a:spcPts val="0"/>
              </a:spcAft>
              <a:buSzPts val="3600"/>
              <a:buFont typeface="Barlow Condensed"/>
              <a:buNone/>
              <a:defRPr sz="3600">
                <a:latin typeface="Barlow Condensed"/>
                <a:ea typeface="Barlow Condensed"/>
                <a:cs typeface="Barlow Condensed"/>
                <a:sym typeface="Barlow Condensed"/>
              </a:defRPr>
            </a:lvl5pPr>
            <a:lvl6pPr lvl="5" rtl="0" algn="ctr">
              <a:spcBef>
                <a:spcPts val="0"/>
              </a:spcBef>
              <a:spcAft>
                <a:spcPts val="0"/>
              </a:spcAft>
              <a:buSzPts val="3600"/>
              <a:buFont typeface="Barlow Condensed"/>
              <a:buNone/>
              <a:defRPr sz="3600">
                <a:latin typeface="Barlow Condensed"/>
                <a:ea typeface="Barlow Condensed"/>
                <a:cs typeface="Barlow Condensed"/>
                <a:sym typeface="Barlow Condensed"/>
              </a:defRPr>
            </a:lvl6pPr>
            <a:lvl7pPr lvl="6" rtl="0" algn="ctr">
              <a:spcBef>
                <a:spcPts val="0"/>
              </a:spcBef>
              <a:spcAft>
                <a:spcPts val="0"/>
              </a:spcAft>
              <a:buSzPts val="3600"/>
              <a:buFont typeface="Barlow Condensed"/>
              <a:buNone/>
              <a:defRPr sz="3600">
                <a:latin typeface="Barlow Condensed"/>
                <a:ea typeface="Barlow Condensed"/>
                <a:cs typeface="Barlow Condensed"/>
                <a:sym typeface="Barlow Condensed"/>
              </a:defRPr>
            </a:lvl7pPr>
            <a:lvl8pPr lvl="7" rtl="0" algn="ctr">
              <a:spcBef>
                <a:spcPts val="0"/>
              </a:spcBef>
              <a:spcAft>
                <a:spcPts val="0"/>
              </a:spcAft>
              <a:buSzPts val="3600"/>
              <a:buFont typeface="Barlow Condensed"/>
              <a:buNone/>
              <a:defRPr sz="3600">
                <a:latin typeface="Barlow Condensed"/>
                <a:ea typeface="Barlow Condensed"/>
                <a:cs typeface="Barlow Condensed"/>
                <a:sym typeface="Barlow Condensed"/>
              </a:defRPr>
            </a:lvl8pPr>
            <a:lvl9pPr lvl="8" rtl="0" algn="ctr">
              <a:spcBef>
                <a:spcPts val="0"/>
              </a:spcBef>
              <a:spcAft>
                <a:spcPts val="0"/>
              </a:spcAft>
              <a:buSzPts val="3600"/>
              <a:buFont typeface="Barlow Condensed"/>
              <a:buNone/>
              <a:defRPr sz="3600">
                <a:latin typeface="Barlow Condensed"/>
                <a:ea typeface="Barlow Condensed"/>
                <a:cs typeface="Barlow Condensed"/>
                <a:sym typeface="Barlow Condensed"/>
              </a:defRPr>
            </a:lvl9pPr>
          </a:lstStyle>
          <a:p/>
        </p:txBody>
      </p:sp>
      <p:sp>
        <p:nvSpPr>
          <p:cNvPr id="208" name="Google Shape;208;p23"/>
          <p:cNvSpPr txBox="1"/>
          <p:nvPr>
            <p:ph idx="3" type="subTitle"/>
          </p:nvPr>
        </p:nvSpPr>
        <p:spPr>
          <a:xfrm>
            <a:off x="1283507" y="3595392"/>
            <a:ext cx="1866600" cy="528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09" name="Google Shape;209;p23"/>
          <p:cNvSpPr txBox="1"/>
          <p:nvPr>
            <p:ph idx="4" type="title"/>
          </p:nvPr>
        </p:nvSpPr>
        <p:spPr>
          <a:xfrm>
            <a:off x="3777300" y="1754375"/>
            <a:ext cx="1589400" cy="401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Font typeface="Barlow Condensed"/>
              <a:buNone/>
              <a:defRPr sz="2000">
                <a:latin typeface="Barlow Condensed"/>
                <a:ea typeface="Barlow Condensed"/>
                <a:cs typeface="Barlow Condensed"/>
                <a:sym typeface="Barlow Condensed"/>
              </a:defRPr>
            </a:lvl1pPr>
            <a:lvl2pPr lvl="1" rtl="0" algn="ctr">
              <a:spcBef>
                <a:spcPts val="0"/>
              </a:spcBef>
              <a:spcAft>
                <a:spcPts val="0"/>
              </a:spcAft>
              <a:buSzPts val="3600"/>
              <a:buFont typeface="Barlow Condensed"/>
              <a:buNone/>
              <a:defRPr sz="3600">
                <a:latin typeface="Barlow Condensed"/>
                <a:ea typeface="Barlow Condensed"/>
                <a:cs typeface="Barlow Condensed"/>
                <a:sym typeface="Barlow Condensed"/>
              </a:defRPr>
            </a:lvl2pPr>
            <a:lvl3pPr lvl="2" rtl="0" algn="ctr">
              <a:spcBef>
                <a:spcPts val="0"/>
              </a:spcBef>
              <a:spcAft>
                <a:spcPts val="0"/>
              </a:spcAft>
              <a:buSzPts val="3600"/>
              <a:buFont typeface="Barlow Condensed"/>
              <a:buNone/>
              <a:defRPr sz="3600">
                <a:latin typeface="Barlow Condensed"/>
                <a:ea typeface="Barlow Condensed"/>
                <a:cs typeface="Barlow Condensed"/>
                <a:sym typeface="Barlow Condensed"/>
              </a:defRPr>
            </a:lvl3pPr>
            <a:lvl4pPr lvl="3" rtl="0" algn="ctr">
              <a:spcBef>
                <a:spcPts val="0"/>
              </a:spcBef>
              <a:spcAft>
                <a:spcPts val="0"/>
              </a:spcAft>
              <a:buSzPts val="3600"/>
              <a:buFont typeface="Barlow Condensed"/>
              <a:buNone/>
              <a:defRPr sz="3600">
                <a:latin typeface="Barlow Condensed"/>
                <a:ea typeface="Barlow Condensed"/>
                <a:cs typeface="Barlow Condensed"/>
                <a:sym typeface="Barlow Condensed"/>
              </a:defRPr>
            </a:lvl4pPr>
            <a:lvl5pPr lvl="4" rtl="0" algn="ctr">
              <a:spcBef>
                <a:spcPts val="0"/>
              </a:spcBef>
              <a:spcAft>
                <a:spcPts val="0"/>
              </a:spcAft>
              <a:buSzPts val="3600"/>
              <a:buFont typeface="Barlow Condensed"/>
              <a:buNone/>
              <a:defRPr sz="3600">
                <a:latin typeface="Barlow Condensed"/>
                <a:ea typeface="Barlow Condensed"/>
                <a:cs typeface="Barlow Condensed"/>
                <a:sym typeface="Barlow Condensed"/>
              </a:defRPr>
            </a:lvl5pPr>
            <a:lvl6pPr lvl="5" rtl="0" algn="ctr">
              <a:spcBef>
                <a:spcPts val="0"/>
              </a:spcBef>
              <a:spcAft>
                <a:spcPts val="0"/>
              </a:spcAft>
              <a:buSzPts val="3600"/>
              <a:buFont typeface="Barlow Condensed"/>
              <a:buNone/>
              <a:defRPr sz="3600">
                <a:latin typeface="Barlow Condensed"/>
                <a:ea typeface="Barlow Condensed"/>
                <a:cs typeface="Barlow Condensed"/>
                <a:sym typeface="Barlow Condensed"/>
              </a:defRPr>
            </a:lvl6pPr>
            <a:lvl7pPr lvl="6" rtl="0" algn="ctr">
              <a:spcBef>
                <a:spcPts val="0"/>
              </a:spcBef>
              <a:spcAft>
                <a:spcPts val="0"/>
              </a:spcAft>
              <a:buSzPts val="3600"/>
              <a:buFont typeface="Barlow Condensed"/>
              <a:buNone/>
              <a:defRPr sz="3600">
                <a:latin typeface="Barlow Condensed"/>
                <a:ea typeface="Barlow Condensed"/>
                <a:cs typeface="Barlow Condensed"/>
                <a:sym typeface="Barlow Condensed"/>
              </a:defRPr>
            </a:lvl7pPr>
            <a:lvl8pPr lvl="7" rtl="0" algn="ctr">
              <a:spcBef>
                <a:spcPts val="0"/>
              </a:spcBef>
              <a:spcAft>
                <a:spcPts val="0"/>
              </a:spcAft>
              <a:buSzPts val="3600"/>
              <a:buFont typeface="Barlow Condensed"/>
              <a:buNone/>
              <a:defRPr sz="3600">
                <a:latin typeface="Barlow Condensed"/>
                <a:ea typeface="Barlow Condensed"/>
                <a:cs typeface="Barlow Condensed"/>
                <a:sym typeface="Barlow Condensed"/>
              </a:defRPr>
            </a:lvl8pPr>
            <a:lvl9pPr lvl="8" rtl="0" algn="ctr">
              <a:spcBef>
                <a:spcPts val="0"/>
              </a:spcBef>
              <a:spcAft>
                <a:spcPts val="0"/>
              </a:spcAft>
              <a:buSzPts val="3600"/>
              <a:buFont typeface="Barlow Condensed"/>
              <a:buNone/>
              <a:defRPr sz="3600">
                <a:latin typeface="Barlow Condensed"/>
                <a:ea typeface="Barlow Condensed"/>
                <a:cs typeface="Barlow Condensed"/>
                <a:sym typeface="Barlow Condensed"/>
              </a:defRPr>
            </a:lvl9pPr>
          </a:lstStyle>
          <a:p/>
        </p:txBody>
      </p:sp>
      <p:sp>
        <p:nvSpPr>
          <p:cNvPr id="210" name="Google Shape;210;p23"/>
          <p:cNvSpPr txBox="1"/>
          <p:nvPr>
            <p:ph idx="5" type="subTitle"/>
          </p:nvPr>
        </p:nvSpPr>
        <p:spPr>
          <a:xfrm>
            <a:off x="3638700" y="2121226"/>
            <a:ext cx="1866600" cy="528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11" name="Google Shape;211;p23"/>
          <p:cNvSpPr txBox="1"/>
          <p:nvPr>
            <p:ph idx="6" type="title"/>
          </p:nvPr>
        </p:nvSpPr>
        <p:spPr>
          <a:xfrm>
            <a:off x="3777300" y="3204653"/>
            <a:ext cx="1589400" cy="401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Font typeface="Barlow Condensed"/>
              <a:buNone/>
              <a:defRPr sz="2000">
                <a:latin typeface="Barlow Condensed"/>
                <a:ea typeface="Barlow Condensed"/>
                <a:cs typeface="Barlow Condensed"/>
                <a:sym typeface="Barlow Condensed"/>
              </a:defRPr>
            </a:lvl1pPr>
            <a:lvl2pPr lvl="1" rtl="0" algn="ctr">
              <a:spcBef>
                <a:spcPts val="0"/>
              </a:spcBef>
              <a:spcAft>
                <a:spcPts val="0"/>
              </a:spcAft>
              <a:buSzPts val="3600"/>
              <a:buFont typeface="Barlow Condensed"/>
              <a:buNone/>
              <a:defRPr sz="3600">
                <a:latin typeface="Barlow Condensed"/>
                <a:ea typeface="Barlow Condensed"/>
                <a:cs typeface="Barlow Condensed"/>
                <a:sym typeface="Barlow Condensed"/>
              </a:defRPr>
            </a:lvl2pPr>
            <a:lvl3pPr lvl="2" rtl="0" algn="ctr">
              <a:spcBef>
                <a:spcPts val="0"/>
              </a:spcBef>
              <a:spcAft>
                <a:spcPts val="0"/>
              </a:spcAft>
              <a:buSzPts val="3600"/>
              <a:buFont typeface="Barlow Condensed"/>
              <a:buNone/>
              <a:defRPr sz="3600">
                <a:latin typeface="Barlow Condensed"/>
                <a:ea typeface="Barlow Condensed"/>
                <a:cs typeface="Barlow Condensed"/>
                <a:sym typeface="Barlow Condensed"/>
              </a:defRPr>
            </a:lvl3pPr>
            <a:lvl4pPr lvl="3" rtl="0" algn="ctr">
              <a:spcBef>
                <a:spcPts val="0"/>
              </a:spcBef>
              <a:spcAft>
                <a:spcPts val="0"/>
              </a:spcAft>
              <a:buSzPts val="3600"/>
              <a:buFont typeface="Barlow Condensed"/>
              <a:buNone/>
              <a:defRPr sz="3600">
                <a:latin typeface="Barlow Condensed"/>
                <a:ea typeface="Barlow Condensed"/>
                <a:cs typeface="Barlow Condensed"/>
                <a:sym typeface="Barlow Condensed"/>
              </a:defRPr>
            </a:lvl4pPr>
            <a:lvl5pPr lvl="4" rtl="0" algn="ctr">
              <a:spcBef>
                <a:spcPts val="0"/>
              </a:spcBef>
              <a:spcAft>
                <a:spcPts val="0"/>
              </a:spcAft>
              <a:buSzPts val="3600"/>
              <a:buFont typeface="Barlow Condensed"/>
              <a:buNone/>
              <a:defRPr sz="3600">
                <a:latin typeface="Barlow Condensed"/>
                <a:ea typeface="Barlow Condensed"/>
                <a:cs typeface="Barlow Condensed"/>
                <a:sym typeface="Barlow Condensed"/>
              </a:defRPr>
            </a:lvl5pPr>
            <a:lvl6pPr lvl="5" rtl="0" algn="ctr">
              <a:spcBef>
                <a:spcPts val="0"/>
              </a:spcBef>
              <a:spcAft>
                <a:spcPts val="0"/>
              </a:spcAft>
              <a:buSzPts val="3600"/>
              <a:buFont typeface="Barlow Condensed"/>
              <a:buNone/>
              <a:defRPr sz="3600">
                <a:latin typeface="Barlow Condensed"/>
                <a:ea typeface="Barlow Condensed"/>
                <a:cs typeface="Barlow Condensed"/>
                <a:sym typeface="Barlow Condensed"/>
              </a:defRPr>
            </a:lvl6pPr>
            <a:lvl7pPr lvl="6" rtl="0" algn="ctr">
              <a:spcBef>
                <a:spcPts val="0"/>
              </a:spcBef>
              <a:spcAft>
                <a:spcPts val="0"/>
              </a:spcAft>
              <a:buSzPts val="3600"/>
              <a:buFont typeface="Barlow Condensed"/>
              <a:buNone/>
              <a:defRPr sz="3600">
                <a:latin typeface="Barlow Condensed"/>
                <a:ea typeface="Barlow Condensed"/>
                <a:cs typeface="Barlow Condensed"/>
                <a:sym typeface="Barlow Condensed"/>
              </a:defRPr>
            </a:lvl7pPr>
            <a:lvl8pPr lvl="7" rtl="0" algn="ctr">
              <a:spcBef>
                <a:spcPts val="0"/>
              </a:spcBef>
              <a:spcAft>
                <a:spcPts val="0"/>
              </a:spcAft>
              <a:buSzPts val="3600"/>
              <a:buFont typeface="Barlow Condensed"/>
              <a:buNone/>
              <a:defRPr sz="3600">
                <a:latin typeface="Barlow Condensed"/>
                <a:ea typeface="Barlow Condensed"/>
                <a:cs typeface="Barlow Condensed"/>
                <a:sym typeface="Barlow Condensed"/>
              </a:defRPr>
            </a:lvl8pPr>
            <a:lvl9pPr lvl="8" rtl="0" algn="ctr">
              <a:spcBef>
                <a:spcPts val="0"/>
              </a:spcBef>
              <a:spcAft>
                <a:spcPts val="0"/>
              </a:spcAft>
              <a:buSzPts val="3600"/>
              <a:buFont typeface="Barlow Condensed"/>
              <a:buNone/>
              <a:defRPr sz="3600">
                <a:latin typeface="Barlow Condensed"/>
                <a:ea typeface="Barlow Condensed"/>
                <a:cs typeface="Barlow Condensed"/>
                <a:sym typeface="Barlow Condensed"/>
              </a:defRPr>
            </a:lvl9pPr>
          </a:lstStyle>
          <a:p/>
        </p:txBody>
      </p:sp>
      <p:sp>
        <p:nvSpPr>
          <p:cNvPr id="212" name="Google Shape;212;p23"/>
          <p:cNvSpPr txBox="1"/>
          <p:nvPr>
            <p:ph idx="7" type="subTitle"/>
          </p:nvPr>
        </p:nvSpPr>
        <p:spPr>
          <a:xfrm>
            <a:off x="3638700" y="3595392"/>
            <a:ext cx="1866600" cy="528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13" name="Google Shape;213;p23"/>
          <p:cNvSpPr txBox="1"/>
          <p:nvPr>
            <p:ph idx="8" type="title"/>
          </p:nvPr>
        </p:nvSpPr>
        <p:spPr>
          <a:xfrm>
            <a:off x="6141241" y="1754375"/>
            <a:ext cx="1584000" cy="401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Font typeface="Barlow Condensed"/>
              <a:buNone/>
              <a:defRPr sz="2000">
                <a:latin typeface="Barlow Condensed"/>
                <a:ea typeface="Barlow Condensed"/>
                <a:cs typeface="Barlow Condensed"/>
                <a:sym typeface="Barlow Condensed"/>
              </a:defRPr>
            </a:lvl1pPr>
            <a:lvl2pPr lvl="1" rtl="0" algn="ctr">
              <a:spcBef>
                <a:spcPts val="0"/>
              </a:spcBef>
              <a:spcAft>
                <a:spcPts val="0"/>
              </a:spcAft>
              <a:buSzPts val="3600"/>
              <a:buFont typeface="Barlow Condensed"/>
              <a:buNone/>
              <a:defRPr sz="3600">
                <a:latin typeface="Barlow Condensed"/>
                <a:ea typeface="Barlow Condensed"/>
                <a:cs typeface="Barlow Condensed"/>
                <a:sym typeface="Barlow Condensed"/>
              </a:defRPr>
            </a:lvl2pPr>
            <a:lvl3pPr lvl="2" rtl="0" algn="ctr">
              <a:spcBef>
                <a:spcPts val="0"/>
              </a:spcBef>
              <a:spcAft>
                <a:spcPts val="0"/>
              </a:spcAft>
              <a:buSzPts val="3600"/>
              <a:buFont typeface="Barlow Condensed"/>
              <a:buNone/>
              <a:defRPr sz="3600">
                <a:latin typeface="Barlow Condensed"/>
                <a:ea typeface="Barlow Condensed"/>
                <a:cs typeface="Barlow Condensed"/>
                <a:sym typeface="Barlow Condensed"/>
              </a:defRPr>
            </a:lvl3pPr>
            <a:lvl4pPr lvl="3" rtl="0" algn="ctr">
              <a:spcBef>
                <a:spcPts val="0"/>
              </a:spcBef>
              <a:spcAft>
                <a:spcPts val="0"/>
              </a:spcAft>
              <a:buSzPts val="3600"/>
              <a:buFont typeface="Barlow Condensed"/>
              <a:buNone/>
              <a:defRPr sz="3600">
                <a:latin typeface="Barlow Condensed"/>
                <a:ea typeface="Barlow Condensed"/>
                <a:cs typeface="Barlow Condensed"/>
                <a:sym typeface="Barlow Condensed"/>
              </a:defRPr>
            </a:lvl4pPr>
            <a:lvl5pPr lvl="4" rtl="0" algn="ctr">
              <a:spcBef>
                <a:spcPts val="0"/>
              </a:spcBef>
              <a:spcAft>
                <a:spcPts val="0"/>
              </a:spcAft>
              <a:buSzPts val="3600"/>
              <a:buFont typeface="Barlow Condensed"/>
              <a:buNone/>
              <a:defRPr sz="3600">
                <a:latin typeface="Barlow Condensed"/>
                <a:ea typeface="Barlow Condensed"/>
                <a:cs typeface="Barlow Condensed"/>
                <a:sym typeface="Barlow Condensed"/>
              </a:defRPr>
            </a:lvl5pPr>
            <a:lvl6pPr lvl="5" rtl="0" algn="ctr">
              <a:spcBef>
                <a:spcPts val="0"/>
              </a:spcBef>
              <a:spcAft>
                <a:spcPts val="0"/>
              </a:spcAft>
              <a:buSzPts val="3600"/>
              <a:buFont typeface="Barlow Condensed"/>
              <a:buNone/>
              <a:defRPr sz="3600">
                <a:latin typeface="Barlow Condensed"/>
                <a:ea typeface="Barlow Condensed"/>
                <a:cs typeface="Barlow Condensed"/>
                <a:sym typeface="Barlow Condensed"/>
              </a:defRPr>
            </a:lvl6pPr>
            <a:lvl7pPr lvl="6" rtl="0" algn="ctr">
              <a:spcBef>
                <a:spcPts val="0"/>
              </a:spcBef>
              <a:spcAft>
                <a:spcPts val="0"/>
              </a:spcAft>
              <a:buSzPts val="3600"/>
              <a:buFont typeface="Barlow Condensed"/>
              <a:buNone/>
              <a:defRPr sz="3600">
                <a:latin typeface="Barlow Condensed"/>
                <a:ea typeface="Barlow Condensed"/>
                <a:cs typeface="Barlow Condensed"/>
                <a:sym typeface="Barlow Condensed"/>
              </a:defRPr>
            </a:lvl7pPr>
            <a:lvl8pPr lvl="7" rtl="0" algn="ctr">
              <a:spcBef>
                <a:spcPts val="0"/>
              </a:spcBef>
              <a:spcAft>
                <a:spcPts val="0"/>
              </a:spcAft>
              <a:buSzPts val="3600"/>
              <a:buFont typeface="Barlow Condensed"/>
              <a:buNone/>
              <a:defRPr sz="3600">
                <a:latin typeface="Barlow Condensed"/>
                <a:ea typeface="Barlow Condensed"/>
                <a:cs typeface="Barlow Condensed"/>
                <a:sym typeface="Barlow Condensed"/>
              </a:defRPr>
            </a:lvl8pPr>
            <a:lvl9pPr lvl="8" rtl="0" algn="ctr">
              <a:spcBef>
                <a:spcPts val="0"/>
              </a:spcBef>
              <a:spcAft>
                <a:spcPts val="0"/>
              </a:spcAft>
              <a:buSzPts val="3600"/>
              <a:buFont typeface="Barlow Condensed"/>
              <a:buNone/>
              <a:defRPr sz="3600">
                <a:latin typeface="Barlow Condensed"/>
                <a:ea typeface="Barlow Condensed"/>
                <a:cs typeface="Barlow Condensed"/>
                <a:sym typeface="Barlow Condensed"/>
              </a:defRPr>
            </a:lvl9pPr>
          </a:lstStyle>
          <a:p/>
        </p:txBody>
      </p:sp>
      <p:sp>
        <p:nvSpPr>
          <p:cNvPr id="214" name="Google Shape;214;p23"/>
          <p:cNvSpPr txBox="1"/>
          <p:nvPr>
            <p:ph idx="9" type="subTitle"/>
          </p:nvPr>
        </p:nvSpPr>
        <p:spPr>
          <a:xfrm>
            <a:off x="5999941" y="2121226"/>
            <a:ext cx="1866600" cy="528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15" name="Google Shape;215;p23"/>
          <p:cNvSpPr txBox="1"/>
          <p:nvPr>
            <p:ph idx="13" type="title"/>
          </p:nvPr>
        </p:nvSpPr>
        <p:spPr>
          <a:xfrm>
            <a:off x="6141241" y="3204653"/>
            <a:ext cx="1584000" cy="401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Font typeface="Barlow Condensed"/>
              <a:buNone/>
              <a:defRPr sz="2000">
                <a:latin typeface="Barlow Condensed"/>
                <a:ea typeface="Barlow Condensed"/>
                <a:cs typeface="Barlow Condensed"/>
                <a:sym typeface="Barlow Condensed"/>
              </a:defRPr>
            </a:lvl1pPr>
            <a:lvl2pPr lvl="1" rtl="0" algn="ctr">
              <a:spcBef>
                <a:spcPts val="0"/>
              </a:spcBef>
              <a:spcAft>
                <a:spcPts val="0"/>
              </a:spcAft>
              <a:buSzPts val="3600"/>
              <a:buFont typeface="Barlow Condensed"/>
              <a:buNone/>
              <a:defRPr sz="3600">
                <a:latin typeface="Barlow Condensed"/>
                <a:ea typeface="Barlow Condensed"/>
                <a:cs typeface="Barlow Condensed"/>
                <a:sym typeface="Barlow Condensed"/>
              </a:defRPr>
            </a:lvl2pPr>
            <a:lvl3pPr lvl="2" rtl="0" algn="ctr">
              <a:spcBef>
                <a:spcPts val="0"/>
              </a:spcBef>
              <a:spcAft>
                <a:spcPts val="0"/>
              </a:spcAft>
              <a:buSzPts val="3600"/>
              <a:buFont typeface="Barlow Condensed"/>
              <a:buNone/>
              <a:defRPr sz="3600">
                <a:latin typeface="Barlow Condensed"/>
                <a:ea typeface="Barlow Condensed"/>
                <a:cs typeface="Barlow Condensed"/>
                <a:sym typeface="Barlow Condensed"/>
              </a:defRPr>
            </a:lvl3pPr>
            <a:lvl4pPr lvl="3" rtl="0" algn="ctr">
              <a:spcBef>
                <a:spcPts val="0"/>
              </a:spcBef>
              <a:spcAft>
                <a:spcPts val="0"/>
              </a:spcAft>
              <a:buSzPts val="3600"/>
              <a:buFont typeface="Barlow Condensed"/>
              <a:buNone/>
              <a:defRPr sz="3600">
                <a:latin typeface="Barlow Condensed"/>
                <a:ea typeface="Barlow Condensed"/>
                <a:cs typeface="Barlow Condensed"/>
                <a:sym typeface="Barlow Condensed"/>
              </a:defRPr>
            </a:lvl4pPr>
            <a:lvl5pPr lvl="4" rtl="0" algn="ctr">
              <a:spcBef>
                <a:spcPts val="0"/>
              </a:spcBef>
              <a:spcAft>
                <a:spcPts val="0"/>
              </a:spcAft>
              <a:buSzPts val="3600"/>
              <a:buFont typeface="Barlow Condensed"/>
              <a:buNone/>
              <a:defRPr sz="3600">
                <a:latin typeface="Barlow Condensed"/>
                <a:ea typeface="Barlow Condensed"/>
                <a:cs typeface="Barlow Condensed"/>
                <a:sym typeface="Barlow Condensed"/>
              </a:defRPr>
            </a:lvl5pPr>
            <a:lvl6pPr lvl="5" rtl="0" algn="ctr">
              <a:spcBef>
                <a:spcPts val="0"/>
              </a:spcBef>
              <a:spcAft>
                <a:spcPts val="0"/>
              </a:spcAft>
              <a:buSzPts val="3600"/>
              <a:buFont typeface="Barlow Condensed"/>
              <a:buNone/>
              <a:defRPr sz="3600">
                <a:latin typeface="Barlow Condensed"/>
                <a:ea typeface="Barlow Condensed"/>
                <a:cs typeface="Barlow Condensed"/>
                <a:sym typeface="Barlow Condensed"/>
              </a:defRPr>
            </a:lvl6pPr>
            <a:lvl7pPr lvl="6" rtl="0" algn="ctr">
              <a:spcBef>
                <a:spcPts val="0"/>
              </a:spcBef>
              <a:spcAft>
                <a:spcPts val="0"/>
              </a:spcAft>
              <a:buSzPts val="3600"/>
              <a:buFont typeface="Barlow Condensed"/>
              <a:buNone/>
              <a:defRPr sz="3600">
                <a:latin typeface="Barlow Condensed"/>
                <a:ea typeface="Barlow Condensed"/>
                <a:cs typeface="Barlow Condensed"/>
                <a:sym typeface="Barlow Condensed"/>
              </a:defRPr>
            </a:lvl7pPr>
            <a:lvl8pPr lvl="7" rtl="0" algn="ctr">
              <a:spcBef>
                <a:spcPts val="0"/>
              </a:spcBef>
              <a:spcAft>
                <a:spcPts val="0"/>
              </a:spcAft>
              <a:buSzPts val="3600"/>
              <a:buFont typeface="Barlow Condensed"/>
              <a:buNone/>
              <a:defRPr sz="3600">
                <a:latin typeface="Barlow Condensed"/>
                <a:ea typeface="Barlow Condensed"/>
                <a:cs typeface="Barlow Condensed"/>
                <a:sym typeface="Barlow Condensed"/>
              </a:defRPr>
            </a:lvl8pPr>
            <a:lvl9pPr lvl="8" rtl="0" algn="ctr">
              <a:spcBef>
                <a:spcPts val="0"/>
              </a:spcBef>
              <a:spcAft>
                <a:spcPts val="0"/>
              </a:spcAft>
              <a:buSzPts val="3600"/>
              <a:buFont typeface="Barlow Condensed"/>
              <a:buNone/>
              <a:defRPr sz="3600">
                <a:latin typeface="Barlow Condensed"/>
                <a:ea typeface="Barlow Condensed"/>
                <a:cs typeface="Barlow Condensed"/>
                <a:sym typeface="Barlow Condensed"/>
              </a:defRPr>
            </a:lvl9pPr>
          </a:lstStyle>
          <a:p/>
        </p:txBody>
      </p:sp>
      <p:sp>
        <p:nvSpPr>
          <p:cNvPr id="216" name="Google Shape;216;p23"/>
          <p:cNvSpPr txBox="1"/>
          <p:nvPr>
            <p:ph idx="14" type="subTitle"/>
          </p:nvPr>
        </p:nvSpPr>
        <p:spPr>
          <a:xfrm>
            <a:off x="5999941" y="3595392"/>
            <a:ext cx="1866600" cy="528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17" name="Google Shape;217;p23"/>
          <p:cNvSpPr txBox="1"/>
          <p:nvPr>
            <p:ph idx="15" type="title"/>
          </p:nvPr>
        </p:nvSpPr>
        <p:spPr>
          <a:xfrm>
            <a:off x="1974300" y="606925"/>
            <a:ext cx="5195400" cy="528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sz="3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2">
  <p:cSld name="CUSTOM_1_1_2">
    <p:bg>
      <p:bgPr>
        <a:blipFill>
          <a:blip r:embed="rId2">
            <a:alphaModFix/>
          </a:blip>
          <a:stretch>
            <a:fillRect/>
          </a:stretch>
        </a:blipFill>
      </p:bgPr>
    </p:bg>
    <p:spTree>
      <p:nvGrpSpPr>
        <p:cNvPr id="218" name="Shape 218"/>
        <p:cNvGrpSpPr/>
        <p:nvPr/>
      </p:nvGrpSpPr>
      <p:grpSpPr>
        <a:xfrm>
          <a:off x="0" y="0"/>
          <a:ext cx="0" cy="0"/>
          <a:chOff x="0" y="0"/>
          <a:chExt cx="0" cy="0"/>
        </a:xfrm>
      </p:grpSpPr>
      <p:sp>
        <p:nvSpPr>
          <p:cNvPr id="219" name="Google Shape;219;p24"/>
          <p:cNvSpPr/>
          <p:nvPr/>
        </p:nvSpPr>
        <p:spPr>
          <a:xfrm>
            <a:off x="-55980" y="-27995"/>
            <a:ext cx="5691450" cy="5224950"/>
          </a:xfrm>
          <a:custGeom>
            <a:rect b="b" l="l" r="r" t="t"/>
            <a:pathLst>
              <a:path extrusionOk="0" h="208998" w="227658">
                <a:moveTo>
                  <a:pt x="197428" y="208998"/>
                </a:moveTo>
                <a:lnTo>
                  <a:pt x="0" y="208998"/>
                </a:lnTo>
                <a:lnTo>
                  <a:pt x="0" y="0"/>
                </a:lnTo>
                <a:lnTo>
                  <a:pt x="46651" y="0"/>
                </a:lnTo>
                <a:lnTo>
                  <a:pt x="69417" y="22393"/>
                </a:lnTo>
                <a:lnTo>
                  <a:pt x="226165" y="180261"/>
                </a:lnTo>
                <a:lnTo>
                  <a:pt x="227658" y="187725"/>
                </a:lnTo>
                <a:close/>
              </a:path>
            </a:pathLst>
          </a:custGeom>
          <a:solidFill>
            <a:srgbClr val="9EDDEF">
              <a:alpha val="29460"/>
            </a:srgbClr>
          </a:solidFill>
          <a:ln>
            <a:noFill/>
          </a:ln>
        </p:spPr>
      </p:sp>
      <p:sp>
        <p:nvSpPr>
          <p:cNvPr id="220" name="Google Shape;220;p24"/>
          <p:cNvSpPr/>
          <p:nvPr/>
        </p:nvSpPr>
        <p:spPr>
          <a:xfrm flipH="1">
            <a:off x="4881322" y="-87400"/>
            <a:ext cx="4332025" cy="5280825"/>
          </a:xfrm>
          <a:custGeom>
            <a:rect b="b" l="l" r="r" t="t"/>
            <a:pathLst>
              <a:path extrusionOk="0" h="211233" w="173281">
                <a:moveTo>
                  <a:pt x="146814" y="0"/>
                </a:moveTo>
                <a:lnTo>
                  <a:pt x="0" y="0"/>
                </a:lnTo>
                <a:lnTo>
                  <a:pt x="0" y="211233"/>
                </a:lnTo>
                <a:lnTo>
                  <a:pt x="173281" y="211233"/>
                </a:lnTo>
                <a:lnTo>
                  <a:pt x="43944" y="115854"/>
                </a:lnTo>
                <a:close/>
              </a:path>
            </a:pathLst>
          </a:custGeom>
          <a:solidFill>
            <a:srgbClr val="F7E5B7">
              <a:alpha val="52679"/>
            </a:srgbClr>
          </a:solidFill>
          <a:ln>
            <a:noFill/>
          </a:ln>
        </p:spPr>
      </p:sp>
      <p:sp>
        <p:nvSpPr>
          <p:cNvPr id="221" name="Google Shape;221;p24"/>
          <p:cNvSpPr/>
          <p:nvPr/>
        </p:nvSpPr>
        <p:spPr>
          <a:xfrm flipH="1">
            <a:off x="1073641" y="-62416"/>
            <a:ext cx="7041100" cy="4656600"/>
          </a:xfrm>
          <a:custGeom>
            <a:rect b="b" l="l" r="r" t="t"/>
            <a:pathLst>
              <a:path extrusionOk="0" h="186264" w="281644">
                <a:moveTo>
                  <a:pt x="101871" y="0"/>
                </a:moveTo>
                <a:lnTo>
                  <a:pt x="281644" y="0"/>
                </a:lnTo>
                <a:lnTo>
                  <a:pt x="96378" y="186264"/>
                </a:lnTo>
                <a:lnTo>
                  <a:pt x="0" y="115853"/>
                </a:lnTo>
                <a:close/>
              </a:path>
            </a:pathLst>
          </a:custGeom>
          <a:solidFill>
            <a:srgbClr val="595959">
              <a:alpha val="16960"/>
            </a:srgbClr>
          </a:solidFill>
          <a:ln>
            <a:noFill/>
          </a:ln>
        </p:spPr>
      </p:sp>
      <p:sp>
        <p:nvSpPr>
          <p:cNvPr id="222" name="Google Shape;222;p24"/>
          <p:cNvSpPr/>
          <p:nvPr/>
        </p:nvSpPr>
        <p:spPr>
          <a:xfrm>
            <a:off x="543050" y="361950"/>
            <a:ext cx="8057700" cy="4419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24"/>
          <p:cNvSpPr txBox="1"/>
          <p:nvPr>
            <p:ph type="title"/>
          </p:nvPr>
        </p:nvSpPr>
        <p:spPr>
          <a:xfrm>
            <a:off x="1974300" y="606925"/>
            <a:ext cx="5195400" cy="528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sz="3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24" name="Google Shape;224;p24"/>
          <p:cNvSpPr txBox="1"/>
          <p:nvPr>
            <p:ph idx="2" type="title"/>
          </p:nvPr>
        </p:nvSpPr>
        <p:spPr>
          <a:xfrm>
            <a:off x="1603221" y="1509075"/>
            <a:ext cx="1511100" cy="333900"/>
          </a:xfrm>
          <a:prstGeom prst="rect">
            <a:avLst/>
          </a:prstGeom>
        </p:spPr>
        <p:txBody>
          <a:bodyPr anchorCtr="0" anchor="ctr" bIns="91425" lIns="91425" spcFirstLastPara="1" rIns="91425" wrap="square" tIns="91425">
            <a:noAutofit/>
          </a:bodyPr>
          <a:lstStyle>
            <a:lvl1pPr lvl="0" rtl="0">
              <a:spcBef>
                <a:spcPts val="0"/>
              </a:spcBef>
              <a:spcAft>
                <a:spcPts val="0"/>
              </a:spcAft>
              <a:buSzPts val="3600"/>
              <a:buFont typeface="Barlow Condensed"/>
              <a:buNone/>
              <a:defRPr sz="2000">
                <a:latin typeface="Barlow Condensed"/>
                <a:ea typeface="Barlow Condensed"/>
                <a:cs typeface="Barlow Condensed"/>
                <a:sym typeface="Barlow Condensed"/>
              </a:defRPr>
            </a:lvl1pPr>
            <a:lvl2pPr lvl="1" rtl="0" algn="ctr">
              <a:spcBef>
                <a:spcPts val="0"/>
              </a:spcBef>
              <a:spcAft>
                <a:spcPts val="0"/>
              </a:spcAft>
              <a:buSzPts val="3600"/>
              <a:buFont typeface="Barlow Condensed"/>
              <a:buNone/>
              <a:defRPr sz="3600">
                <a:latin typeface="Barlow Condensed"/>
                <a:ea typeface="Barlow Condensed"/>
                <a:cs typeface="Barlow Condensed"/>
                <a:sym typeface="Barlow Condensed"/>
              </a:defRPr>
            </a:lvl2pPr>
            <a:lvl3pPr lvl="2" rtl="0" algn="ctr">
              <a:spcBef>
                <a:spcPts val="0"/>
              </a:spcBef>
              <a:spcAft>
                <a:spcPts val="0"/>
              </a:spcAft>
              <a:buSzPts val="3600"/>
              <a:buFont typeface="Barlow Condensed"/>
              <a:buNone/>
              <a:defRPr sz="3600">
                <a:latin typeface="Barlow Condensed"/>
                <a:ea typeface="Barlow Condensed"/>
                <a:cs typeface="Barlow Condensed"/>
                <a:sym typeface="Barlow Condensed"/>
              </a:defRPr>
            </a:lvl3pPr>
            <a:lvl4pPr lvl="3" rtl="0" algn="ctr">
              <a:spcBef>
                <a:spcPts val="0"/>
              </a:spcBef>
              <a:spcAft>
                <a:spcPts val="0"/>
              </a:spcAft>
              <a:buSzPts val="3600"/>
              <a:buFont typeface="Barlow Condensed"/>
              <a:buNone/>
              <a:defRPr sz="3600">
                <a:latin typeface="Barlow Condensed"/>
                <a:ea typeface="Barlow Condensed"/>
                <a:cs typeface="Barlow Condensed"/>
                <a:sym typeface="Barlow Condensed"/>
              </a:defRPr>
            </a:lvl4pPr>
            <a:lvl5pPr lvl="4" rtl="0" algn="ctr">
              <a:spcBef>
                <a:spcPts val="0"/>
              </a:spcBef>
              <a:spcAft>
                <a:spcPts val="0"/>
              </a:spcAft>
              <a:buSzPts val="3600"/>
              <a:buFont typeface="Barlow Condensed"/>
              <a:buNone/>
              <a:defRPr sz="3600">
                <a:latin typeface="Barlow Condensed"/>
                <a:ea typeface="Barlow Condensed"/>
                <a:cs typeface="Barlow Condensed"/>
                <a:sym typeface="Barlow Condensed"/>
              </a:defRPr>
            </a:lvl5pPr>
            <a:lvl6pPr lvl="5" rtl="0" algn="ctr">
              <a:spcBef>
                <a:spcPts val="0"/>
              </a:spcBef>
              <a:spcAft>
                <a:spcPts val="0"/>
              </a:spcAft>
              <a:buSzPts val="3600"/>
              <a:buFont typeface="Barlow Condensed"/>
              <a:buNone/>
              <a:defRPr sz="3600">
                <a:latin typeface="Barlow Condensed"/>
                <a:ea typeface="Barlow Condensed"/>
                <a:cs typeface="Barlow Condensed"/>
                <a:sym typeface="Barlow Condensed"/>
              </a:defRPr>
            </a:lvl6pPr>
            <a:lvl7pPr lvl="6" rtl="0" algn="ctr">
              <a:spcBef>
                <a:spcPts val="0"/>
              </a:spcBef>
              <a:spcAft>
                <a:spcPts val="0"/>
              </a:spcAft>
              <a:buSzPts val="3600"/>
              <a:buFont typeface="Barlow Condensed"/>
              <a:buNone/>
              <a:defRPr sz="3600">
                <a:latin typeface="Barlow Condensed"/>
                <a:ea typeface="Barlow Condensed"/>
                <a:cs typeface="Barlow Condensed"/>
                <a:sym typeface="Barlow Condensed"/>
              </a:defRPr>
            </a:lvl7pPr>
            <a:lvl8pPr lvl="7" rtl="0" algn="ctr">
              <a:spcBef>
                <a:spcPts val="0"/>
              </a:spcBef>
              <a:spcAft>
                <a:spcPts val="0"/>
              </a:spcAft>
              <a:buSzPts val="3600"/>
              <a:buFont typeface="Barlow Condensed"/>
              <a:buNone/>
              <a:defRPr sz="3600">
                <a:latin typeface="Barlow Condensed"/>
                <a:ea typeface="Barlow Condensed"/>
                <a:cs typeface="Barlow Condensed"/>
                <a:sym typeface="Barlow Condensed"/>
              </a:defRPr>
            </a:lvl8pPr>
            <a:lvl9pPr lvl="8" rtl="0" algn="ctr">
              <a:spcBef>
                <a:spcPts val="0"/>
              </a:spcBef>
              <a:spcAft>
                <a:spcPts val="0"/>
              </a:spcAft>
              <a:buSzPts val="3600"/>
              <a:buFont typeface="Barlow Condensed"/>
              <a:buNone/>
              <a:defRPr sz="3600">
                <a:latin typeface="Barlow Condensed"/>
                <a:ea typeface="Barlow Condensed"/>
                <a:cs typeface="Barlow Condensed"/>
                <a:sym typeface="Barlow Condensed"/>
              </a:defRPr>
            </a:lvl9pPr>
          </a:lstStyle>
          <a:p/>
        </p:txBody>
      </p:sp>
      <p:sp>
        <p:nvSpPr>
          <p:cNvPr id="225" name="Google Shape;225;p24"/>
          <p:cNvSpPr txBox="1"/>
          <p:nvPr>
            <p:ph idx="1" type="subTitle"/>
          </p:nvPr>
        </p:nvSpPr>
        <p:spPr>
          <a:xfrm>
            <a:off x="1613925" y="1799405"/>
            <a:ext cx="2732700" cy="208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26" name="Google Shape;226;p24"/>
          <p:cNvSpPr txBox="1"/>
          <p:nvPr>
            <p:ph idx="3" type="title"/>
          </p:nvPr>
        </p:nvSpPr>
        <p:spPr>
          <a:xfrm>
            <a:off x="1603125" y="3096975"/>
            <a:ext cx="1511100" cy="333900"/>
          </a:xfrm>
          <a:prstGeom prst="rect">
            <a:avLst/>
          </a:prstGeom>
        </p:spPr>
        <p:txBody>
          <a:bodyPr anchorCtr="0" anchor="ctr" bIns="91425" lIns="91425" spcFirstLastPara="1" rIns="91425" wrap="square" tIns="91425">
            <a:noAutofit/>
          </a:bodyPr>
          <a:lstStyle>
            <a:lvl1pPr lvl="0" rtl="0">
              <a:spcBef>
                <a:spcPts val="0"/>
              </a:spcBef>
              <a:spcAft>
                <a:spcPts val="0"/>
              </a:spcAft>
              <a:buSzPts val="3600"/>
              <a:buFont typeface="Barlow Condensed"/>
              <a:buNone/>
              <a:defRPr sz="2000">
                <a:latin typeface="Barlow Condensed"/>
                <a:ea typeface="Barlow Condensed"/>
                <a:cs typeface="Barlow Condensed"/>
                <a:sym typeface="Barlow Condensed"/>
              </a:defRPr>
            </a:lvl1pPr>
            <a:lvl2pPr lvl="1" rtl="0" algn="ctr">
              <a:spcBef>
                <a:spcPts val="0"/>
              </a:spcBef>
              <a:spcAft>
                <a:spcPts val="0"/>
              </a:spcAft>
              <a:buSzPts val="3600"/>
              <a:buFont typeface="Barlow Condensed"/>
              <a:buNone/>
              <a:defRPr sz="3600">
                <a:latin typeface="Barlow Condensed"/>
                <a:ea typeface="Barlow Condensed"/>
                <a:cs typeface="Barlow Condensed"/>
                <a:sym typeface="Barlow Condensed"/>
              </a:defRPr>
            </a:lvl2pPr>
            <a:lvl3pPr lvl="2" rtl="0" algn="ctr">
              <a:spcBef>
                <a:spcPts val="0"/>
              </a:spcBef>
              <a:spcAft>
                <a:spcPts val="0"/>
              </a:spcAft>
              <a:buSzPts val="3600"/>
              <a:buFont typeface="Barlow Condensed"/>
              <a:buNone/>
              <a:defRPr sz="3600">
                <a:latin typeface="Barlow Condensed"/>
                <a:ea typeface="Barlow Condensed"/>
                <a:cs typeface="Barlow Condensed"/>
                <a:sym typeface="Barlow Condensed"/>
              </a:defRPr>
            </a:lvl3pPr>
            <a:lvl4pPr lvl="3" rtl="0" algn="ctr">
              <a:spcBef>
                <a:spcPts val="0"/>
              </a:spcBef>
              <a:spcAft>
                <a:spcPts val="0"/>
              </a:spcAft>
              <a:buSzPts val="3600"/>
              <a:buFont typeface="Barlow Condensed"/>
              <a:buNone/>
              <a:defRPr sz="3600">
                <a:latin typeface="Barlow Condensed"/>
                <a:ea typeface="Barlow Condensed"/>
                <a:cs typeface="Barlow Condensed"/>
                <a:sym typeface="Barlow Condensed"/>
              </a:defRPr>
            </a:lvl4pPr>
            <a:lvl5pPr lvl="4" rtl="0" algn="ctr">
              <a:spcBef>
                <a:spcPts val="0"/>
              </a:spcBef>
              <a:spcAft>
                <a:spcPts val="0"/>
              </a:spcAft>
              <a:buSzPts val="3600"/>
              <a:buFont typeface="Barlow Condensed"/>
              <a:buNone/>
              <a:defRPr sz="3600">
                <a:latin typeface="Barlow Condensed"/>
                <a:ea typeface="Barlow Condensed"/>
                <a:cs typeface="Barlow Condensed"/>
                <a:sym typeface="Barlow Condensed"/>
              </a:defRPr>
            </a:lvl5pPr>
            <a:lvl6pPr lvl="5" rtl="0" algn="ctr">
              <a:spcBef>
                <a:spcPts val="0"/>
              </a:spcBef>
              <a:spcAft>
                <a:spcPts val="0"/>
              </a:spcAft>
              <a:buSzPts val="3600"/>
              <a:buFont typeface="Barlow Condensed"/>
              <a:buNone/>
              <a:defRPr sz="3600">
                <a:latin typeface="Barlow Condensed"/>
                <a:ea typeface="Barlow Condensed"/>
                <a:cs typeface="Barlow Condensed"/>
                <a:sym typeface="Barlow Condensed"/>
              </a:defRPr>
            </a:lvl6pPr>
            <a:lvl7pPr lvl="6" rtl="0" algn="ctr">
              <a:spcBef>
                <a:spcPts val="0"/>
              </a:spcBef>
              <a:spcAft>
                <a:spcPts val="0"/>
              </a:spcAft>
              <a:buSzPts val="3600"/>
              <a:buFont typeface="Barlow Condensed"/>
              <a:buNone/>
              <a:defRPr sz="3600">
                <a:latin typeface="Barlow Condensed"/>
                <a:ea typeface="Barlow Condensed"/>
                <a:cs typeface="Barlow Condensed"/>
                <a:sym typeface="Barlow Condensed"/>
              </a:defRPr>
            </a:lvl7pPr>
            <a:lvl8pPr lvl="7" rtl="0" algn="ctr">
              <a:spcBef>
                <a:spcPts val="0"/>
              </a:spcBef>
              <a:spcAft>
                <a:spcPts val="0"/>
              </a:spcAft>
              <a:buSzPts val="3600"/>
              <a:buFont typeface="Barlow Condensed"/>
              <a:buNone/>
              <a:defRPr sz="3600">
                <a:latin typeface="Barlow Condensed"/>
                <a:ea typeface="Barlow Condensed"/>
                <a:cs typeface="Barlow Condensed"/>
                <a:sym typeface="Barlow Condensed"/>
              </a:defRPr>
            </a:lvl8pPr>
            <a:lvl9pPr lvl="8" rtl="0" algn="ctr">
              <a:spcBef>
                <a:spcPts val="0"/>
              </a:spcBef>
              <a:spcAft>
                <a:spcPts val="0"/>
              </a:spcAft>
              <a:buSzPts val="3600"/>
              <a:buFont typeface="Barlow Condensed"/>
              <a:buNone/>
              <a:defRPr sz="3600">
                <a:latin typeface="Barlow Condensed"/>
                <a:ea typeface="Barlow Condensed"/>
                <a:cs typeface="Barlow Condensed"/>
                <a:sym typeface="Barlow Condensed"/>
              </a:defRPr>
            </a:lvl9pPr>
          </a:lstStyle>
          <a:p/>
        </p:txBody>
      </p:sp>
      <p:sp>
        <p:nvSpPr>
          <p:cNvPr id="227" name="Google Shape;227;p24"/>
          <p:cNvSpPr txBox="1"/>
          <p:nvPr>
            <p:ph idx="4" type="subTitle"/>
          </p:nvPr>
        </p:nvSpPr>
        <p:spPr>
          <a:xfrm>
            <a:off x="1613330" y="3483426"/>
            <a:ext cx="2732700" cy="208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28" name="Google Shape;228;p24"/>
          <p:cNvSpPr txBox="1"/>
          <p:nvPr>
            <p:ph idx="5" type="title"/>
          </p:nvPr>
        </p:nvSpPr>
        <p:spPr>
          <a:xfrm>
            <a:off x="5032000" y="1509075"/>
            <a:ext cx="1511100" cy="333900"/>
          </a:xfrm>
          <a:prstGeom prst="rect">
            <a:avLst/>
          </a:prstGeom>
        </p:spPr>
        <p:txBody>
          <a:bodyPr anchorCtr="0" anchor="ctr" bIns="91425" lIns="91425" spcFirstLastPara="1" rIns="91425" wrap="square" tIns="91425">
            <a:noAutofit/>
          </a:bodyPr>
          <a:lstStyle>
            <a:lvl1pPr lvl="0" rtl="0">
              <a:spcBef>
                <a:spcPts val="0"/>
              </a:spcBef>
              <a:spcAft>
                <a:spcPts val="0"/>
              </a:spcAft>
              <a:buSzPts val="3600"/>
              <a:buFont typeface="Barlow Condensed"/>
              <a:buNone/>
              <a:defRPr sz="2000">
                <a:latin typeface="Barlow Condensed"/>
                <a:ea typeface="Barlow Condensed"/>
                <a:cs typeface="Barlow Condensed"/>
                <a:sym typeface="Barlow Condensed"/>
              </a:defRPr>
            </a:lvl1pPr>
            <a:lvl2pPr lvl="1" rtl="0" algn="ctr">
              <a:spcBef>
                <a:spcPts val="0"/>
              </a:spcBef>
              <a:spcAft>
                <a:spcPts val="0"/>
              </a:spcAft>
              <a:buSzPts val="3600"/>
              <a:buFont typeface="Barlow Condensed"/>
              <a:buNone/>
              <a:defRPr sz="3600">
                <a:latin typeface="Barlow Condensed"/>
                <a:ea typeface="Barlow Condensed"/>
                <a:cs typeface="Barlow Condensed"/>
                <a:sym typeface="Barlow Condensed"/>
              </a:defRPr>
            </a:lvl2pPr>
            <a:lvl3pPr lvl="2" rtl="0" algn="ctr">
              <a:spcBef>
                <a:spcPts val="0"/>
              </a:spcBef>
              <a:spcAft>
                <a:spcPts val="0"/>
              </a:spcAft>
              <a:buSzPts val="3600"/>
              <a:buFont typeface="Barlow Condensed"/>
              <a:buNone/>
              <a:defRPr sz="3600">
                <a:latin typeface="Barlow Condensed"/>
                <a:ea typeface="Barlow Condensed"/>
                <a:cs typeface="Barlow Condensed"/>
                <a:sym typeface="Barlow Condensed"/>
              </a:defRPr>
            </a:lvl3pPr>
            <a:lvl4pPr lvl="3" rtl="0" algn="ctr">
              <a:spcBef>
                <a:spcPts val="0"/>
              </a:spcBef>
              <a:spcAft>
                <a:spcPts val="0"/>
              </a:spcAft>
              <a:buSzPts val="3600"/>
              <a:buFont typeface="Barlow Condensed"/>
              <a:buNone/>
              <a:defRPr sz="3600">
                <a:latin typeface="Barlow Condensed"/>
                <a:ea typeface="Barlow Condensed"/>
                <a:cs typeface="Barlow Condensed"/>
                <a:sym typeface="Barlow Condensed"/>
              </a:defRPr>
            </a:lvl4pPr>
            <a:lvl5pPr lvl="4" rtl="0" algn="ctr">
              <a:spcBef>
                <a:spcPts val="0"/>
              </a:spcBef>
              <a:spcAft>
                <a:spcPts val="0"/>
              </a:spcAft>
              <a:buSzPts val="3600"/>
              <a:buFont typeface="Barlow Condensed"/>
              <a:buNone/>
              <a:defRPr sz="3600">
                <a:latin typeface="Barlow Condensed"/>
                <a:ea typeface="Barlow Condensed"/>
                <a:cs typeface="Barlow Condensed"/>
                <a:sym typeface="Barlow Condensed"/>
              </a:defRPr>
            </a:lvl5pPr>
            <a:lvl6pPr lvl="5" rtl="0" algn="ctr">
              <a:spcBef>
                <a:spcPts val="0"/>
              </a:spcBef>
              <a:spcAft>
                <a:spcPts val="0"/>
              </a:spcAft>
              <a:buSzPts val="3600"/>
              <a:buFont typeface="Barlow Condensed"/>
              <a:buNone/>
              <a:defRPr sz="3600">
                <a:latin typeface="Barlow Condensed"/>
                <a:ea typeface="Barlow Condensed"/>
                <a:cs typeface="Barlow Condensed"/>
                <a:sym typeface="Barlow Condensed"/>
              </a:defRPr>
            </a:lvl6pPr>
            <a:lvl7pPr lvl="6" rtl="0" algn="ctr">
              <a:spcBef>
                <a:spcPts val="0"/>
              </a:spcBef>
              <a:spcAft>
                <a:spcPts val="0"/>
              </a:spcAft>
              <a:buSzPts val="3600"/>
              <a:buFont typeface="Barlow Condensed"/>
              <a:buNone/>
              <a:defRPr sz="3600">
                <a:latin typeface="Barlow Condensed"/>
                <a:ea typeface="Barlow Condensed"/>
                <a:cs typeface="Barlow Condensed"/>
                <a:sym typeface="Barlow Condensed"/>
              </a:defRPr>
            </a:lvl7pPr>
            <a:lvl8pPr lvl="7" rtl="0" algn="ctr">
              <a:spcBef>
                <a:spcPts val="0"/>
              </a:spcBef>
              <a:spcAft>
                <a:spcPts val="0"/>
              </a:spcAft>
              <a:buSzPts val="3600"/>
              <a:buFont typeface="Barlow Condensed"/>
              <a:buNone/>
              <a:defRPr sz="3600">
                <a:latin typeface="Barlow Condensed"/>
                <a:ea typeface="Barlow Condensed"/>
                <a:cs typeface="Barlow Condensed"/>
                <a:sym typeface="Barlow Condensed"/>
              </a:defRPr>
            </a:lvl8pPr>
            <a:lvl9pPr lvl="8" rtl="0" algn="ctr">
              <a:spcBef>
                <a:spcPts val="0"/>
              </a:spcBef>
              <a:spcAft>
                <a:spcPts val="0"/>
              </a:spcAft>
              <a:buSzPts val="3600"/>
              <a:buFont typeface="Barlow Condensed"/>
              <a:buNone/>
              <a:defRPr sz="3600">
                <a:latin typeface="Barlow Condensed"/>
                <a:ea typeface="Barlow Condensed"/>
                <a:cs typeface="Barlow Condensed"/>
                <a:sym typeface="Barlow Condensed"/>
              </a:defRPr>
            </a:lvl9pPr>
          </a:lstStyle>
          <a:p/>
        </p:txBody>
      </p:sp>
      <p:sp>
        <p:nvSpPr>
          <p:cNvPr id="229" name="Google Shape;229;p24"/>
          <p:cNvSpPr txBox="1"/>
          <p:nvPr>
            <p:ph idx="6" type="subTitle"/>
          </p:nvPr>
        </p:nvSpPr>
        <p:spPr>
          <a:xfrm>
            <a:off x="5032825" y="1799405"/>
            <a:ext cx="2732700" cy="208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30" name="Google Shape;230;p24"/>
          <p:cNvSpPr txBox="1"/>
          <p:nvPr>
            <p:ph idx="7" type="title"/>
          </p:nvPr>
        </p:nvSpPr>
        <p:spPr>
          <a:xfrm>
            <a:off x="5022125" y="3097125"/>
            <a:ext cx="1511100" cy="333900"/>
          </a:xfrm>
          <a:prstGeom prst="rect">
            <a:avLst/>
          </a:prstGeom>
        </p:spPr>
        <p:txBody>
          <a:bodyPr anchorCtr="0" anchor="ctr" bIns="91425" lIns="91425" spcFirstLastPara="1" rIns="91425" wrap="square" tIns="91425">
            <a:noAutofit/>
          </a:bodyPr>
          <a:lstStyle>
            <a:lvl1pPr lvl="0" rtl="0">
              <a:spcBef>
                <a:spcPts val="0"/>
              </a:spcBef>
              <a:spcAft>
                <a:spcPts val="0"/>
              </a:spcAft>
              <a:buSzPts val="3600"/>
              <a:buFont typeface="Barlow Condensed"/>
              <a:buNone/>
              <a:defRPr sz="2000">
                <a:latin typeface="Barlow Condensed"/>
                <a:ea typeface="Barlow Condensed"/>
                <a:cs typeface="Barlow Condensed"/>
                <a:sym typeface="Barlow Condensed"/>
              </a:defRPr>
            </a:lvl1pPr>
            <a:lvl2pPr lvl="1" rtl="0" algn="ctr">
              <a:spcBef>
                <a:spcPts val="0"/>
              </a:spcBef>
              <a:spcAft>
                <a:spcPts val="0"/>
              </a:spcAft>
              <a:buSzPts val="3600"/>
              <a:buFont typeface="Barlow Condensed"/>
              <a:buNone/>
              <a:defRPr sz="3600">
                <a:latin typeface="Barlow Condensed"/>
                <a:ea typeface="Barlow Condensed"/>
                <a:cs typeface="Barlow Condensed"/>
                <a:sym typeface="Barlow Condensed"/>
              </a:defRPr>
            </a:lvl2pPr>
            <a:lvl3pPr lvl="2" rtl="0" algn="ctr">
              <a:spcBef>
                <a:spcPts val="0"/>
              </a:spcBef>
              <a:spcAft>
                <a:spcPts val="0"/>
              </a:spcAft>
              <a:buSzPts val="3600"/>
              <a:buFont typeface="Barlow Condensed"/>
              <a:buNone/>
              <a:defRPr sz="3600">
                <a:latin typeface="Barlow Condensed"/>
                <a:ea typeface="Barlow Condensed"/>
                <a:cs typeface="Barlow Condensed"/>
                <a:sym typeface="Barlow Condensed"/>
              </a:defRPr>
            </a:lvl3pPr>
            <a:lvl4pPr lvl="3" rtl="0" algn="ctr">
              <a:spcBef>
                <a:spcPts val="0"/>
              </a:spcBef>
              <a:spcAft>
                <a:spcPts val="0"/>
              </a:spcAft>
              <a:buSzPts val="3600"/>
              <a:buFont typeface="Barlow Condensed"/>
              <a:buNone/>
              <a:defRPr sz="3600">
                <a:latin typeface="Barlow Condensed"/>
                <a:ea typeface="Barlow Condensed"/>
                <a:cs typeface="Barlow Condensed"/>
                <a:sym typeface="Barlow Condensed"/>
              </a:defRPr>
            </a:lvl4pPr>
            <a:lvl5pPr lvl="4" rtl="0" algn="ctr">
              <a:spcBef>
                <a:spcPts val="0"/>
              </a:spcBef>
              <a:spcAft>
                <a:spcPts val="0"/>
              </a:spcAft>
              <a:buSzPts val="3600"/>
              <a:buFont typeface="Barlow Condensed"/>
              <a:buNone/>
              <a:defRPr sz="3600">
                <a:latin typeface="Barlow Condensed"/>
                <a:ea typeface="Barlow Condensed"/>
                <a:cs typeface="Barlow Condensed"/>
                <a:sym typeface="Barlow Condensed"/>
              </a:defRPr>
            </a:lvl5pPr>
            <a:lvl6pPr lvl="5" rtl="0" algn="ctr">
              <a:spcBef>
                <a:spcPts val="0"/>
              </a:spcBef>
              <a:spcAft>
                <a:spcPts val="0"/>
              </a:spcAft>
              <a:buSzPts val="3600"/>
              <a:buFont typeface="Barlow Condensed"/>
              <a:buNone/>
              <a:defRPr sz="3600">
                <a:latin typeface="Barlow Condensed"/>
                <a:ea typeface="Barlow Condensed"/>
                <a:cs typeface="Barlow Condensed"/>
                <a:sym typeface="Barlow Condensed"/>
              </a:defRPr>
            </a:lvl6pPr>
            <a:lvl7pPr lvl="6" rtl="0" algn="ctr">
              <a:spcBef>
                <a:spcPts val="0"/>
              </a:spcBef>
              <a:spcAft>
                <a:spcPts val="0"/>
              </a:spcAft>
              <a:buSzPts val="3600"/>
              <a:buFont typeface="Barlow Condensed"/>
              <a:buNone/>
              <a:defRPr sz="3600">
                <a:latin typeface="Barlow Condensed"/>
                <a:ea typeface="Barlow Condensed"/>
                <a:cs typeface="Barlow Condensed"/>
                <a:sym typeface="Barlow Condensed"/>
              </a:defRPr>
            </a:lvl7pPr>
            <a:lvl8pPr lvl="7" rtl="0" algn="ctr">
              <a:spcBef>
                <a:spcPts val="0"/>
              </a:spcBef>
              <a:spcAft>
                <a:spcPts val="0"/>
              </a:spcAft>
              <a:buSzPts val="3600"/>
              <a:buFont typeface="Barlow Condensed"/>
              <a:buNone/>
              <a:defRPr sz="3600">
                <a:latin typeface="Barlow Condensed"/>
                <a:ea typeface="Barlow Condensed"/>
                <a:cs typeface="Barlow Condensed"/>
                <a:sym typeface="Barlow Condensed"/>
              </a:defRPr>
            </a:lvl8pPr>
            <a:lvl9pPr lvl="8" rtl="0" algn="ctr">
              <a:spcBef>
                <a:spcPts val="0"/>
              </a:spcBef>
              <a:spcAft>
                <a:spcPts val="0"/>
              </a:spcAft>
              <a:buSzPts val="3600"/>
              <a:buFont typeface="Barlow Condensed"/>
              <a:buNone/>
              <a:defRPr sz="3600">
                <a:latin typeface="Barlow Condensed"/>
                <a:ea typeface="Barlow Condensed"/>
                <a:cs typeface="Barlow Condensed"/>
                <a:sym typeface="Barlow Condensed"/>
              </a:defRPr>
            </a:lvl9pPr>
          </a:lstStyle>
          <a:p/>
        </p:txBody>
      </p:sp>
      <p:sp>
        <p:nvSpPr>
          <p:cNvPr id="231" name="Google Shape;231;p24"/>
          <p:cNvSpPr txBox="1"/>
          <p:nvPr>
            <p:ph idx="8" type="subTitle"/>
          </p:nvPr>
        </p:nvSpPr>
        <p:spPr>
          <a:xfrm>
            <a:off x="5032825" y="3482981"/>
            <a:ext cx="2732700" cy="208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cxnSp>
        <p:nvCxnSpPr>
          <p:cNvPr id="232" name="Google Shape;232;p24"/>
          <p:cNvCxnSpPr/>
          <p:nvPr/>
        </p:nvCxnSpPr>
        <p:spPr>
          <a:xfrm>
            <a:off x="4426663" y="606925"/>
            <a:ext cx="290700" cy="0"/>
          </a:xfrm>
          <a:prstGeom prst="straightConnector1">
            <a:avLst/>
          </a:prstGeom>
          <a:noFill/>
          <a:ln cap="flat" cmpd="sng" w="19050">
            <a:solidFill>
              <a:schemeClr val="accent2"/>
            </a:solidFill>
            <a:prstDash val="solid"/>
            <a:round/>
            <a:headEnd len="med" w="med" type="none"/>
            <a:tailEnd len="med" w="med" type="none"/>
          </a:ln>
        </p:spPr>
      </p:cxn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6">
  <p:cSld name="CUSTOM_12">
    <p:bg>
      <p:bgPr>
        <a:blipFill>
          <a:blip r:embed="rId2">
            <a:alphaModFix/>
          </a:blip>
          <a:stretch>
            <a:fillRect/>
          </a:stretch>
        </a:blipFill>
      </p:bgPr>
    </p:bg>
    <p:spTree>
      <p:nvGrpSpPr>
        <p:cNvPr id="233" name="Shape 233"/>
        <p:cNvGrpSpPr/>
        <p:nvPr/>
      </p:nvGrpSpPr>
      <p:grpSpPr>
        <a:xfrm>
          <a:off x="0" y="0"/>
          <a:ext cx="0" cy="0"/>
          <a:chOff x="0" y="0"/>
          <a:chExt cx="0" cy="0"/>
        </a:xfrm>
      </p:grpSpPr>
      <p:sp>
        <p:nvSpPr>
          <p:cNvPr id="234" name="Google Shape;234;p25"/>
          <p:cNvSpPr/>
          <p:nvPr/>
        </p:nvSpPr>
        <p:spPr>
          <a:xfrm>
            <a:off x="-218375" y="2550050"/>
            <a:ext cx="4311125" cy="2803650"/>
          </a:xfrm>
          <a:custGeom>
            <a:rect b="b" l="l" r="r" t="t"/>
            <a:pathLst>
              <a:path extrusionOk="0" h="112146" w="172445">
                <a:moveTo>
                  <a:pt x="0" y="7890"/>
                </a:moveTo>
                <a:lnTo>
                  <a:pt x="0" y="112146"/>
                </a:lnTo>
                <a:lnTo>
                  <a:pt x="172445" y="34658"/>
                </a:lnTo>
                <a:lnTo>
                  <a:pt x="172445" y="0"/>
                </a:lnTo>
                <a:close/>
              </a:path>
            </a:pathLst>
          </a:custGeom>
          <a:solidFill>
            <a:srgbClr val="96B3C1">
              <a:alpha val="38840"/>
            </a:srgbClr>
          </a:solidFill>
          <a:ln>
            <a:noFill/>
          </a:ln>
        </p:spPr>
      </p:sp>
      <p:sp>
        <p:nvSpPr>
          <p:cNvPr id="235" name="Google Shape;235;p25"/>
          <p:cNvSpPr/>
          <p:nvPr/>
        </p:nvSpPr>
        <p:spPr>
          <a:xfrm>
            <a:off x="4278625" y="3457200"/>
            <a:ext cx="4110775" cy="1867125"/>
          </a:xfrm>
          <a:custGeom>
            <a:rect b="b" l="l" r="r" t="t"/>
            <a:pathLst>
              <a:path extrusionOk="0" h="74685" w="164431">
                <a:moveTo>
                  <a:pt x="164431" y="74685"/>
                </a:moveTo>
                <a:lnTo>
                  <a:pt x="0" y="74685"/>
                </a:lnTo>
                <a:lnTo>
                  <a:pt x="43119" y="0"/>
                </a:lnTo>
                <a:lnTo>
                  <a:pt x="74588" y="8432"/>
                </a:lnTo>
                <a:lnTo>
                  <a:pt x="130278" y="51660"/>
                </a:lnTo>
                <a:close/>
              </a:path>
            </a:pathLst>
          </a:custGeom>
          <a:solidFill>
            <a:srgbClr val="9EDDEF">
              <a:alpha val="29460"/>
            </a:srgbClr>
          </a:solidFill>
          <a:ln>
            <a:noFill/>
          </a:ln>
        </p:spPr>
      </p:sp>
      <p:sp>
        <p:nvSpPr>
          <p:cNvPr id="236" name="Google Shape;236;p25"/>
          <p:cNvSpPr/>
          <p:nvPr/>
        </p:nvSpPr>
        <p:spPr>
          <a:xfrm>
            <a:off x="-227861" y="-212225"/>
            <a:ext cx="8614100" cy="5530500"/>
          </a:xfrm>
          <a:custGeom>
            <a:rect b="b" l="l" r="r" t="t"/>
            <a:pathLst>
              <a:path extrusionOk="0" h="221220" w="344564">
                <a:moveTo>
                  <a:pt x="128837" y="0"/>
                </a:moveTo>
                <a:lnTo>
                  <a:pt x="0" y="0"/>
                </a:lnTo>
                <a:lnTo>
                  <a:pt x="0" y="118350"/>
                </a:lnTo>
                <a:lnTo>
                  <a:pt x="178774" y="112358"/>
                </a:lnTo>
                <a:lnTo>
                  <a:pt x="344564" y="221220"/>
                </a:lnTo>
                <a:lnTo>
                  <a:pt x="243692" y="56428"/>
                </a:lnTo>
                <a:close/>
              </a:path>
            </a:pathLst>
          </a:custGeom>
          <a:solidFill>
            <a:srgbClr val="F7E5B7">
              <a:alpha val="52679"/>
            </a:srgbClr>
          </a:solidFill>
          <a:ln>
            <a:noFill/>
          </a:ln>
        </p:spPr>
      </p:sp>
      <p:sp>
        <p:nvSpPr>
          <p:cNvPr id="237" name="Google Shape;237;p25"/>
          <p:cNvSpPr/>
          <p:nvPr/>
        </p:nvSpPr>
        <p:spPr>
          <a:xfrm>
            <a:off x="5867575" y="-212225"/>
            <a:ext cx="3383225" cy="5580450"/>
          </a:xfrm>
          <a:custGeom>
            <a:rect b="b" l="l" r="r" t="t"/>
            <a:pathLst>
              <a:path extrusionOk="0" h="223218" w="135329">
                <a:moveTo>
                  <a:pt x="53433" y="0"/>
                </a:moveTo>
                <a:lnTo>
                  <a:pt x="135329" y="0"/>
                </a:lnTo>
                <a:lnTo>
                  <a:pt x="135329" y="223218"/>
                </a:lnTo>
                <a:lnTo>
                  <a:pt x="101872" y="223218"/>
                </a:lnTo>
                <a:lnTo>
                  <a:pt x="0" y="57927"/>
                </a:lnTo>
                <a:close/>
              </a:path>
            </a:pathLst>
          </a:custGeom>
          <a:solidFill>
            <a:srgbClr val="595959">
              <a:alpha val="16960"/>
            </a:srgbClr>
          </a:solidFill>
          <a:ln>
            <a:noFill/>
          </a:ln>
        </p:spPr>
      </p:sp>
      <p:sp>
        <p:nvSpPr>
          <p:cNvPr id="238" name="Google Shape;238;p25"/>
          <p:cNvSpPr/>
          <p:nvPr/>
        </p:nvSpPr>
        <p:spPr>
          <a:xfrm>
            <a:off x="543050" y="361950"/>
            <a:ext cx="8057700" cy="4419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39" name="Google Shape;239;p25"/>
          <p:cNvCxnSpPr/>
          <p:nvPr/>
        </p:nvCxnSpPr>
        <p:spPr>
          <a:xfrm>
            <a:off x="4426663" y="606925"/>
            <a:ext cx="290700" cy="0"/>
          </a:xfrm>
          <a:prstGeom prst="straightConnector1">
            <a:avLst/>
          </a:prstGeom>
          <a:noFill/>
          <a:ln cap="flat" cmpd="sng" w="19050">
            <a:solidFill>
              <a:schemeClr val="accent2"/>
            </a:solidFill>
            <a:prstDash val="solid"/>
            <a:round/>
            <a:headEnd len="med" w="med" type="none"/>
            <a:tailEnd len="med" w="med" type="none"/>
          </a:ln>
        </p:spPr>
      </p:cxnSp>
      <p:sp>
        <p:nvSpPr>
          <p:cNvPr id="240" name="Google Shape;240;p25"/>
          <p:cNvSpPr txBox="1"/>
          <p:nvPr>
            <p:ph type="title"/>
          </p:nvPr>
        </p:nvSpPr>
        <p:spPr>
          <a:xfrm>
            <a:off x="1974300" y="606925"/>
            <a:ext cx="5195400" cy="528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sz="3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7">
  <p:cSld name="CUSTOM_13">
    <p:bg>
      <p:bgPr>
        <a:blipFill>
          <a:blip r:embed="rId2">
            <a:alphaModFix/>
          </a:blip>
          <a:stretch>
            <a:fillRect/>
          </a:stretch>
        </a:blipFill>
      </p:bgPr>
    </p:bg>
    <p:spTree>
      <p:nvGrpSpPr>
        <p:cNvPr id="241" name="Shape 241"/>
        <p:cNvGrpSpPr/>
        <p:nvPr/>
      </p:nvGrpSpPr>
      <p:grpSpPr>
        <a:xfrm>
          <a:off x="0" y="0"/>
          <a:ext cx="0" cy="0"/>
          <a:chOff x="0" y="0"/>
          <a:chExt cx="0" cy="0"/>
        </a:xfrm>
      </p:grpSpPr>
      <p:sp>
        <p:nvSpPr>
          <p:cNvPr id="242" name="Google Shape;242;p26"/>
          <p:cNvSpPr/>
          <p:nvPr/>
        </p:nvSpPr>
        <p:spPr>
          <a:xfrm>
            <a:off x="636700" y="-162275"/>
            <a:ext cx="8614100" cy="5530500"/>
          </a:xfrm>
          <a:custGeom>
            <a:rect b="b" l="l" r="r" t="t"/>
            <a:pathLst>
              <a:path extrusionOk="0" h="221220" w="344564">
                <a:moveTo>
                  <a:pt x="215727" y="221220"/>
                </a:moveTo>
                <a:lnTo>
                  <a:pt x="344564" y="221220"/>
                </a:lnTo>
                <a:lnTo>
                  <a:pt x="343908" y="103150"/>
                </a:lnTo>
                <a:lnTo>
                  <a:pt x="165790" y="108862"/>
                </a:lnTo>
                <a:lnTo>
                  <a:pt x="0" y="0"/>
                </a:lnTo>
                <a:lnTo>
                  <a:pt x="100872" y="164792"/>
                </a:lnTo>
                <a:close/>
              </a:path>
            </a:pathLst>
          </a:custGeom>
          <a:solidFill>
            <a:srgbClr val="F7E5B7">
              <a:alpha val="52679"/>
            </a:srgbClr>
          </a:solidFill>
          <a:ln>
            <a:noFill/>
          </a:ln>
        </p:spPr>
      </p:sp>
      <p:sp>
        <p:nvSpPr>
          <p:cNvPr id="243" name="Google Shape;243;p26"/>
          <p:cNvSpPr/>
          <p:nvPr/>
        </p:nvSpPr>
        <p:spPr>
          <a:xfrm>
            <a:off x="600075" y="-199725"/>
            <a:ext cx="8638250" cy="2759025"/>
          </a:xfrm>
          <a:custGeom>
            <a:rect b="b" l="l" r="r" t="t"/>
            <a:pathLst>
              <a:path extrusionOk="0" h="110361" w="345530">
                <a:moveTo>
                  <a:pt x="345373" y="104648"/>
                </a:moveTo>
                <a:lnTo>
                  <a:pt x="345530" y="0"/>
                </a:lnTo>
                <a:lnTo>
                  <a:pt x="0" y="534"/>
                </a:lnTo>
                <a:lnTo>
                  <a:pt x="166756" y="110361"/>
                </a:lnTo>
                <a:close/>
              </a:path>
            </a:pathLst>
          </a:custGeom>
          <a:solidFill>
            <a:srgbClr val="9EDDEF">
              <a:alpha val="29460"/>
            </a:srgbClr>
          </a:solidFill>
          <a:ln>
            <a:noFill/>
          </a:ln>
        </p:spPr>
      </p:sp>
      <p:sp>
        <p:nvSpPr>
          <p:cNvPr id="244" name="Google Shape;244;p26"/>
          <p:cNvSpPr/>
          <p:nvPr/>
        </p:nvSpPr>
        <p:spPr>
          <a:xfrm>
            <a:off x="1974642" y="3927350"/>
            <a:ext cx="4028750" cy="1428400"/>
          </a:xfrm>
          <a:custGeom>
            <a:rect b="b" l="l" r="r" t="t"/>
            <a:pathLst>
              <a:path extrusionOk="0" h="57136" w="161150">
                <a:moveTo>
                  <a:pt x="161150" y="57136"/>
                </a:moveTo>
                <a:lnTo>
                  <a:pt x="0" y="50398"/>
                </a:lnTo>
                <a:lnTo>
                  <a:pt x="46254" y="0"/>
                </a:lnTo>
                <a:close/>
              </a:path>
            </a:pathLst>
          </a:custGeom>
          <a:solidFill>
            <a:srgbClr val="96B3C1">
              <a:alpha val="38840"/>
            </a:srgbClr>
          </a:solidFill>
          <a:ln>
            <a:noFill/>
          </a:ln>
        </p:spPr>
      </p:sp>
      <p:sp>
        <p:nvSpPr>
          <p:cNvPr id="245" name="Google Shape;245;p26"/>
          <p:cNvSpPr/>
          <p:nvPr/>
        </p:nvSpPr>
        <p:spPr>
          <a:xfrm>
            <a:off x="-237200" y="-212225"/>
            <a:ext cx="3422675" cy="5580450"/>
          </a:xfrm>
          <a:custGeom>
            <a:rect b="b" l="l" r="r" t="t"/>
            <a:pathLst>
              <a:path extrusionOk="0" h="223218" w="136907">
                <a:moveTo>
                  <a:pt x="81896" y="223218"/>
                </a:moveTo>
                <a:lnTo>
                  <a:pt x="0" y="223218"/>
                </a:lnTo>
                <a:lnTo>
                  <a:pt x="0" y="0"/>
                </a:lnTo>
                <a:lnTo>
                  <a:pt x="33457" y="0"/>
                </a:lnTo>
                <a:lnTo>
                  <a:pt x="136907" y="163139"/>
                </a:lnTo>
                <a:close/>
              </a:path>
            </a:pathLst>
          </a:custGeom>
          <a:solidFill>
            <a:srgbClr val="595959">
              <a:alpha val="16960"/>
            </a:srgbClr>
          </a:solidFill>
          <a:ln>
            <a:noFill/>
          </a:ln>
        </p:spPr>
      </p:sp>
      <p:sp>
        <p:nvSpPr>
          <p:cNvPr id="246" name="Google Shape;246;p26"/>
          <p:cNvSpPr/>
          <p:nvPr/>
        </p:nvSpPr>
        <p:spPr>
          <a:xfrm>
            <a:off x="543050" y="361950"/>
            <a:ext cx="8057700" cy="4419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26"/>
          <p:cNvSpPr txBox="1"/>
          <p:nvPr>
            <p:ph type="title"/>
          </p:nvPr>
        </p:nvSpPr>
        <p:spPr>
          <a:xfrm>
            <a:off x="1974300" y="606925"/>
            <a:ext cx="5195400" cy="528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sz="3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248" name="Google Shape;248;p26"/>
          <p:cNvCxnSpPr/>
          <p:nvPr/>
        </p:nvCxnSpPr>
        <p:spPr>
          <a:xfrm>
            <a:off x="4426663" y="606925"/>
            <a:ext cx="290700" cy="0"/>
          </a:xfrm>
          <a:prstGeom prst="straightConnector1">
            <a:avLst/>
          </a:prstGeom>
          <a:noFill/>
          <a:ln cap="flat" cmpd="sng" w="19050">
            <a:solidFill>
              <a:schemeClr val="accent2"/>
            </a:solidFill>
            <a:prstDash val="solid"/>
            <a:round/>
            <a:headEnd len="med" w="med" type="none"/>
            <a:tailEnd len="med" w="med" type="none"/>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8">
  <p:cSld name="CUSTOM_14">
    <p:bg>
      <p:bgPr>
        <a:blipFill>
          <a:blip r:embed="rId2">
            <a:alphaModFix/>
          </a:blip>
          <a:stretch>
            <a:fillRect/>
          </a:stretch>
        </a:blipFill>
      </p:bgPr>
    </p:bg>
    <p:spTree>
      <p:nvGrpSpPr>
        <p:cNvPr id="249" name="Shape 249"/>
        <p:cNvGrpSpPr/>
        <p:nvPr/>
      </p:nvGrpSpPr>
      <p:grpSpPr>
        <a:xfrm>
          <a:off x="0" y="0"/>
          <a:ext cx="0" cy="0"/>
          <a:chOff x="0" y="0"/>
          <a:chExt cx="0" cy="0"/>
        </a:xfrm>
      </p:grpSpPr>
      <p:sp>
        <p:nvSpPr>
          <p:cNvPr id="250" name="Google Shape;250;p27"/>
          <p:cNvSpPr/>
          <p:nvPr/>
        </p:nvSpPr>
        <p:spPr>
          <a:xfrm flipH="1">
            <a:off x="636700" y="-212225"/>
            <a:ext cx="8614100" cy="5530500"/>
          </a:xfrm>
          <a:custGeom>
            <a:rect b="b" l="l" r="r" t="t"/>
            <a:pathLst>
              <a:path extrusionOk="0" h="221220" w="344564">
                <a:moveTo>
                  <a:pt x="128837" y="0"/>
                </a:moveTo>
                <a:lnTo>
                  <a:pt x="0" y="0"/>
                </a:lnTo>
                <a:lnTo>
                  <a:pt x="0" y="118350"/>
                </a:lnTo>
                <a:lnTo>
                  <a:pt x="178774" y="112358"/>
                </a:lnTo>
                <a:lnTo>
                  <a:pt x="344564" y="221220"/>
                </a:lnTo>
                <a:lnTo>
                  <a:pt x="243692" y="56428"/>
                </a:lnTo>
                <a:close/>
              </a:path>
            </a:pathLst>
          </a:custGeom>
          <a:solidFill>
            <a:srgbClr val="F7E5B7">
              <a:alpha val="52679"/>
            </a:srgbClr>
          </a:solidFill>
          <a:ln>
            <a:noFill/>
          </a:ln>
        </p:spPr>
      </p:sp>
      <p:sp>
        <p:nvSpPr>
          <p:cNvPr id="251" name="Google Shape;251;p27"/>
          <p:cNvSpPr/>
          <p:nvPr/>
        </p:nvSpPr>
        <p:spPr>
          <a:xfrm>
            <a:off x="632825" y="2596700"/>
            <a:ext cx="8605500" cy="2759025"/>
          </a:xfrm>
          <a:custGeom>
            <a:rect b="b" l="l" r="r" t="t"/>
            <a:pathLst>
              <a:path extrusionOk="0" h="110361" w="344220">
                <a:moveTo>
                  <a:pt x="344220" y="4994"/>
                </a:moveTo>
                <a:lnTo>
                  <a:pt x="344220" y="110361"/>
                </a:lnTo>
                <a:lnTo>
                  <a:pt x="0" y="109035"/>
                </a:lnTo>
                <a:lnTo>
                  <a:pt x="165446" y="0"/>
                </a:lnTo>
                <a:close/>
              </a:path>
            </a:pathLst>
          </a:custGeom>
          <a:solidFill>
            <a:srgbClr val="9EDDEF">
              <a:alpha val="29460"/>
            </a:srgbClr>
          </a:solidFill>
          <a:ln>
            <a:noFill/>
          </a:ln>
        </p:spPr>
      </p:sp>
      <p:sp>
        <p:nvSpPr>
          <p:cNvPr id="252" name="Google Shape;252;p27"/>
          <p:cNvSpPr/>
          <p:nvPr/>
        </p:nvSpPr>
        <p:spPr>
          <a:xfrm flipH="1">
            <a:off x="-237191" y="-212225"/>
            <a:ext cx="3383225" cy="5580450"/>
          </a:xfrm>
          <a:custGeom>
            <a:rect b="b" l="l" r="r" t="t"/>
            <a:pathLst>
              <a:path extrusionOk="0" h="223218" w="135329">
                <a:moveTo>
                  <a:pt x="53433" y="0"/>
                </a:moveTo>
                <a:lnTo>
                  <a:pt x="135329" y="0"/>
                </a:lnTo>
                <a:lnTo>
                  <a:pt x="135329" y="223218"/>
                </a:lnTo>
                <a:lnTo>
                  <a:pt x="101872" y="223218"/>
                </a:lnTo>
                <a:lnTo>
                  <a:pt x="0" y="57927"/>
                </a:lnTo>
                <a:close/>
              </a:path>
            </a:pathLst>
          </a:custGeom>
          <a:solidFill>
            <a:srgbClr val="595959">
              <a:alpha val="16960"/>
            </a:srgbClr>
          </a:solidFill>
          <a:ln>
            <a:noFill/>
          </a:ln>
        </p:spPr>
      </p:sp>
      <p:sp>
        <p:nvSpPr>
          <p:cNvPr id="253" name="Google Shape;253;p27"/>
          <p:cNvSpPr/>
          <p:nvPr/>
        </p:nvSpPr>
        <p:spPr>
          <a:xfrm>
            <a:off x="543050" y="361950"/>
            <a:ext cx="8057700" cy="4419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27"/>
          <p:cNvSpPr txBox="1"/>
          <p:nvPr>
            <p:ph type="title"/>
          </p:nvPr>
        </p:nvSpPr>
        <p:spPr>
          <a:xfrm>
            <a:off x="1974300" y="606925"/>
            <a:ext cx="5195400" cy="528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sz="3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255" name="Google Shape;255;p27"/>
          <p:cNvCxnSpPr/>
          <p:nvPr/>
        </p:nvCxnSpPr>
        <p:spPr>
          <a:xfrm>
            <a:off x="4426663" y="606925"/>
            <a:ext cx="290700" cy="0"/>
          </a:xfrm>
          <a:prstGeom prst="straightConnector1">
            <a:avLst/>
          </a:prstGeom>
          <a:noFill/>
          <a:ln cap="flat" cmpd="sng" w="19050">
            <a:solidFill>
              <a:schemeClr val="accent2"/>
            </a:solidFill>
            <a:prstDash val="solid"/>
            <a:round/>
            <a:headEnd len="med" w="med" type="none"/>
            <a:tailEnd len="med" w="med" type="none"/>
          </a:ln>
        </p:spPr>
      </p:cxn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9">
  <p:cSld name="CUSTOM_15">
    <p:bg>
      <p:bgPr>
        <a:blipFill>
          <a:blip r:embed="rId2">
            <a:alphaModFix/>
          </a:blip>
          <a:stretch>
            <a:fillRect/>
          </a:stretch>
        </a:blipFill>
      </p:bgPr>
    </p:bg>
    <p:spTree>
      <p:nvGrpSpPr>
        <p:cNvPr id="256" name="Shape 256"/>
        <p:cNvGrpSpPr/>
        <p:nvPr/>
      </p:nvGrpSpPr>
      <p:grpSpPr>
        <a:xfrm>
          <a:off x="0" y="0"/>
          <a:ext cx="0" cy="0"/>
          <a:chOff x="0" y="0"/>
          <a:chExt cx="0" cy="0"/>
        </a:xfrm>
      </p:grpSpPr>
      <p:sp>
        <p:nvSpPr>
          <p:cNvPr id="257" name="Google Shape;257;p28"/>
          <p:cNvSpPr/>
          <p:nvPr/>
        </p:nvSpPr>
        <p:spPr>
          <a:xfrm>
            <a:off x="-74900" y="-74900"/>
            <a:ext cx="4144750" cy="3620425"/>
          </a:xfrm>
          <a:custGeom>
            <a:rect b="b" l="l" r="r" t="t"/>
            <a:pathLst>
              <a:path extrusionOk="0" h="144817" w="165790">
                <a:moveTo>
                  <a:pt x="0" y="0"/>
                </a:moveTo>
                <a:lnTo>
                  <a:pt x="0" y="144817"/>
                </a:lnTo>
                <a:lnTo>
                  <a:pt x="165790" y="98375"/>
                </a:lnTo>
                <a:lnTo>
                  <a:pt x="69911" y="0"/>
                </a:lnTo>
                <a:close/>
              </a:path>
            </a:pathLst>
          </a:custGeom>
          <a:solidFill>
            <a:srgbClr val="595959">
              <a:alpha val="16960"/>
            </a:srgbClr>
          </a:solidFill>
          <a:ln>
            <a:noFill/>
          </a:ln>
        </p:spPr>
      </p:sp>
      <p:sp>
        <p:nvSpPr>
          <p:cNvPr id="258" name="Google Shape;258;p28"/>
          <p:cNvSpPr/>
          <p:nvPr/>
        </p:nvSpPr>
        <p:spPr>
          <a:xfrm>
            <a:off x="-74909" y="2384491"/>
            <a:ext cx="9388150" cy="2871375"/>
          </a:xfrm>
          <a:custGeom>
            <a:rect b="b" l="l" r="r" t="t"/>
            <a:pathLst>
              <a:path extrusionOk="0" h="114855" w="375526">
                <a:moveTo>
                  <a:pt x="0" y="46441"/>
                </a:moveTo>
                <a:lnTo>
                  <a:pt x="0" y="114855"/>
                </a:lnTo>
                <a:lnTo>
                  <a:pt x="375526" y="114855"/>
                </a:lnTo>
                <a:lnTo>
                  <a:pt x="165791" y="0"/>
                </a:lnTo>
                <a:close/>
              </a:path>
            </a:pathLst>
          </a:custGeom>
          <a:solidFill>
            <a:srgbClr val="F7E5B7">
              <a:alpha val="52679"/>
            </a:srgbClr>
          </a:solidFill>
          <a:ln>
            <a:noFill/>
          </a:ln>
        </p:spPr>
      </p:sp>
      <p:sp>
        <p:nvSpPr>
          <p:cNvPr id="259" name="Google Shape;259;p28"/>
          <p:cNvSpPr/>
          <p:nvPr/>
        </p:nvSpPr>
        <p:spPr>
          <a:xfrm>
            <a:off x="1672891" y="-62416"/>
            <a:ext cx="7602875" cy="3857625"/>
          </a:xfrm>
          <a:custGeom>
            <a:rect b="b" l="l" r="r" t="t"/>
            <a:pathLst>
              <a:path extrusionOk="0" h="154305" w="304115">
                <a:moveTo>
                  <a:pt x="0" y="0"/>
                </a:moveTo>
                <a:lnTo>
                  <a:pt x="304115" y="0"/>
                </a:lnTo>
                <a:lnTo>
                  <a:pt x="198249" y="154305"/>
                </a:lnTo>
                <a:lnTo>
                  <a:pt x="96378" y="98375"/>
                </a:lnTo>
                <a:close/>
              </a:path>
            </a:pathLst>
          </a:custGeom>
          <a:solidFill>
            <a:srgbClr val="9EDDEF">
              <a:alpha val="29460"/>
            </a:srgbClr>
          </a:solidFill>
          <a:ln>
            <a:noFill/>
          </a:ln>
        </p:spPr>
      </p:sp>
      <p:sp>
        <p:nvSpPr>
          <p:cNvPr id="260" name="Google Shape;260;p28"/>
          <p:cNvSpPr/>
          <p:nvPr/>
        </p:nvSpPr>
        <p:spPr>
          <a:xfrm>
            <a:off x="543050" y="361950"/>
            <a:ext cx="8057700" cy="4419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28"/>
          <p:cNvSpPr txBox="1"/>
          <p:nvPr>
            <p:ph type="title"/>
          </p:nvPr>
        </p:nvSpPr>
        <p:spPr>
          <a:xfrm>
            <a:off x="1974300" y="606925"/>
            <a:ext cx="5195400" cy="528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sz="3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262" name="Google Shape;262;p28"/>
          <p:cNvCxnSpPr/>
          <p:nvPr/>
        </p:nvCxnSpPr>
        <p:spPr>
          <a:xfrm>
            <a:off x="4426663" y="606925"/>
            <a:ext cx="290700" cy="0"/>
          </a:xfrm>
          <a:prstGeom prst="straightConnector1">
            <a:avLst/>
          </a:prstGeom>
          <a:noFill/>
          <a:ln cap="flat" cmpd="sng" w="19050">
            <a:solidFill>
              <a:schemeClr val="accent2"/>
            </a:solidFill>
            <a:prstDash val="solid"/>
            <a:round/>
            <a:headEnd len="med" w="med" type="none"/>
            <a:tailEnd len="med" w="med" type="none"/>
          </a:ln>
        </p:spPr>
      </p:cxn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0">
  <p:cSld name="CUSTOM_16">
    <p:bg>
      <p:bgPr>
        <a:blipFill>
          <a:blip r:embed="rId2">
            <a:alphaModFix/>
          </a:blip>
          <a:stretch>
            <a:fillRect/>
          </a:stretch>
        </a:blipFill>
      </p:bgPr>
    </p:bg>
    <p:spTree>
      <p:nvGrpSpPr>
        <p:cNvPr id="263" name="Shape 263"/>
        <p:cNvGrpSpPr/>
        <p:nvPr/>
      </p:nvGrpSpPr>
      <p:grpSpPr>
        <a:xfrm>
          <a:off x="0" y="0"/>
          <a:ext cx="0" cy="0"/>
          <a:chOff x="0" y="0"/>
          <a:chExt cx="0" cy="0"/>
        </a:xfrm>
      </p:grpSpPr>
      <p:sp>
        <p:nvSpPr>
          <p:cNvPr id="264" name="Google Shape;264;p29"/>
          <p:cNvSpPr/>
          <p:nvPr/>
        </p:nvSpPr>
        <p:spPr>
          <a:xfrm flipH="1">
            <a:off x="5168482" y="-74900"/>
            <a:ext cx="4144750" cy="3620425"/>
          </a:xfrm>
          <a:custGeom>
            <a:rect b="b" l="l" r="r" t="t"/>
            <a:pathLst>
              <a:path extrusionOk="0" h="144817" w="165790">
                <a:moveTo>
                  <a:pt x="0" y="0"/>
                </a:moveTo>
                <a:lnTo>
                  <a:pt x="0" y="144817"/>
                </a:lnTo>
                <a:lnTo>
                  <a:pt x="165790" y="98375"/>
                </a:lnTo>
                <a:lnTo>
                  <a:pt x="69911" y="0"/>
                </a:lnTo>
                <a:close/>
              </a:path>
            </a:pathLst>
          </a:custGeom>
          <a:solidFill>
            <a:srgbClr val="595959">
              <a:alpha val="16960"/>
            </a:srgbClr>
          </a:solidFill>
          <a:ln>
            <a:noFill/>
          </a:ln>
        </p:spPr>
      </p:sp>
      <p:sp>
        <p:nvSpPr>
          <p:cNvPr id="265" name="Google Shape;265;p29"/>
          <p:cNvSpPr/>
          <p:nvPr/>
        </p:nvSpPr>
        <p:spPr>
          <a:xfrm flipH="1">
            <a:off x="-74909" y="2384491"/>
            <a:ext cx="9388150" cy="2871375"/>
          </a:xfrm>
          <a:custGeom>
            <a:rect b="b" l="l" r="r" t="t"/>
            <a:pathLst>
              <a:path extrusionOk="0" h="114855" w="375526">
                <a:moveTo>
                  <a:pt x="0" y="46441"/>
                </a:moveTo>
                <a:lnTo>
                  <a:pt x="0" y="114855"/>
                </a:lnTo>
                <a:lnTo>
                  <a:pt x="375526" y="114855"/>
                </a:lnTo>
                <a:lnTo>
                  <a:pt x="165791" y="0"/>
                </a:lnTo>
                <a:close/>
              </a:path>
            </a:pathLst>
          </a:custGeom>
          <a:solidFill>
            <a:srgbClr val="F7E5B7">
              <a:alpha val="52679"/>
            </a:srgbClr>
          </a:solidFill>
          <a:ln>
            <a:noFill/>
          </a:ln>
        </p:spPr>
      </p:sp>
      <p:sp>
        <p:nvSpPr>
          <p:cNvPr id="266" name="Google Shape;266;p29"/>
          <p:cNvSpPr/>
          <p:nvPr/>
        </p:nvSpPr>
        <p:spPr>
          <a:xfrm flipH="1">
            <a:off x="-37434" y="-62416"/>
            <a:ext cx="7602875" cy="3857625"/>
          </a:xfrm>
          <a:custGeom>
            <a:rect b="b" l="l" r="r" t="t"/>
            <a:pathLst>
              <a:path extrusionOk="0" h="154305" w="304115">
                <a:moveTo>
                  <a:pt x="0" y="0"/>
                </a:moveTo>
                <a:lnTo>
                  <a:pt x="304115" y="0"/>
                </a:lnTo>
                <a:lnTo>
                  <a:pt x="198249" y="154305"/>
                </a:lnTo>
                <a:lnTo>
                  <a:pt x="96378" y="98375"/>
                </a:lnTo>
                <a:close/>
              </a:path>
            </a:pathLst>
          </a:custGeom>
          <a:solidFill>
            <a:srgbClr val="9EDDEF">
              <a:alpha val="29460"/>
            </a:srgbClr>
          </a:solidFill>
          <a:ln>
            <a:noFill/>
          </a:ln>
        </p:spPr>
      </p:sp>
      <p:sp>
        <p:nvSpPr>
          <p:cNvPr id="267" name="Google Shape;267;p29"/>
          <p:cNvSpPr/>
          <p:nvPr/>
        </p:nvSpPr>
        <p:spPr>
          <a:xfrm>
            <a:off x="543050" y="361950"/>
            <a:ext cx="8057700" cy="4419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29"/>
          <p:cNvSpPr txBox="1"/>
          <p:nvPr>
            <p:ph type="title"/>
          </p:nvPr>
        </p:nvSpPr>
        <p:spPr>
          <a:xfrm>
            <a:off x="1974300" y="606925"/>
            <a:ext cx="5195400" cy="528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sz="3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269" name="Google Shape;269;p29"/>
          <p:cNvCxnSpPr/>
          <p:nvPr/>
        </p:nvCxnSpPr>
        <p:spPr>
          <a:xfrm>
            <a:off x="4426663" y="606925"/>
            <a:ext cx="290700" cy="0"/>
          </a:xfrm>
          <a:prstGeom prst="straightConnector1">
            <a:avLst/>
          </a:prstGeom>
          <a:noFill/>
          <a:ln cap="flat" cmpd="sng" w="19050">
            <a:solidFill>
              <a:schemeClr val="accent2"/>
            </a:solidFill>
            <a:prstDash val="solid"/>
            <a:round/>
            <a:headEnd len="med" w="med" type="none"/>
            <a:tailEnd len="med" w="med" type="none"/>
          </a:ln>
        </p:spPr>
      </p:cxn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1">
  <p:cSld name="CUSTOM_1_1_1_1_1_1_2_1_1_1_1_1_1_1_1">
    <p:bg>
      <p:bgPr>
        <a:blipFill>
          <a:blip r:embed="rId2">
            <a:alphaModFix/>
          </a:blip>
          <a:stretch>
            <a:fillRect/>
          </a:stretch>
        </a:blipFill>
      </p:bgPr>
    </p:bg>
    <p:spTree>
      <p:nvGrpSpPr>
        <p:cNvPr id="270" name="Shape 270"/>
        <p:cNvGrpSpPr/>
        <p:nvPr/>
      </p:nvGrpSpPr>
      <p:grpSpPr>
        <a:xfrm>
          <a:off x="0" y="0"/>
          <a:ext cx="0" cy="0"/>
          <a:chOff x="0" y="0"/>
          <a:chExt cx="0" cy="0"/>
        </a:xfrm>
      </p:grpSpPr>
      <p:sp>
        <p:nvSpPr>
          <p:cNvPr id="271" name="Google Shape;271;p30"/>
          <p:cNvSpPr/>
          <p:nvPr/>
        </p:nvSpPr>
        <p:spPr>
          <a:xfrm flipH="1">
            <a:off x="636700" y="-212225"/>
            <a:ext cx="8614100" cy="5530500"/>
          </a:xfrm>
          <a:custGeom>
            <a:rect b="b" l="l" r="r" t="t"/>
            <a:pathLst>
              <a:path extrusionOk="0" h="221220" w="344564">
                <a:moveTo>
                  <a:pt x="128837" y="0"/>
                </a:moveTo>
                <a:lnTo>
                  <a:pt x="0" y="0"/>
                </a:lnTo>
                <a:lnTo>
                  <a:pt x="0" y="118350"/>
                </a:lnTo>
                <a:lnTo>
                  <a:pt x="178774" y="112358"/>
                </a:lnTo>
                <a:lnTo>
                  <a:pt x="344564" y="221220"/>
                </a:lnTo>
                <a:lnTo>
                  <a:pt x="243692" y="56428"/>
                </a:lnTo>
                <a:close/>
              </a:path>
            </a:pathLst>
          </a:custGeom>
          <a:solidFill>
            <a:srgbClr val="F7E5B7">
              <a:alpha val="52679"/>
            </a:srgbClr>
          </a:solidFill>
          <a:ln>
            <a:noFill/>
          </a:ln>
        </p:spPr>
      </p:sp>
      <p:sp>
        <p:nvSpPr>
          <p:cNvPr id="272" name="Google Shape;272;p30"/>
          <p:cNvSpPr/>
          <p:nvPr/>
        </p:nvSpPr>
        <p:spPr>
          <a:xfrm>
            <a:off x="545550" y="2596700"/>
            <a:ext cx="8694300" cy="2781500"/>
          </a:xfrm>
          <a:custGeom>
            <a:rect b="b" l="l" r="r" t="t"/>
            <a:pathLst>
              <a:path extrusionOk="0" h="111260" w="347772">
                <a:moveTo>
                  <a:pt x="347772" y="6056"/>
                </a:moveTo>
                <a:lnTo>
                  <a:pt x="347711" y="110361"/>
                </a:lnTo>
                <a:lnTo>
                  <a:pt x="0" y="111260"/>
                </a:lnTo>
                <a:lnTo>
                  <a:pt x="168937" y="0"/>
                </a:lnTo>
                <a:close/>
              </a:path>
            </a:pathLst>
          </a:custGeom>
          <a:solidFill>
            <a:srgbClr val="9EDDEF">
              <a:alpha val="29460"/>
            </a:srgbClr>
          </a:solidFill>
          <a:ln>
            <a:noFill/>
          </a:ln>
        </p:spPr>
      </p:sp>
      <p:sp>
        <p:nvSpPr>
          <p:cNvPr id="273" name="Google Shape;273;p30"/>
          <p:cNvSpPr/>
          <p:nvPr/>
        </p:nvSpPr>
        <p:spPr>
          <a:xfrm flipH="1">
            <a:off x="1816614" y="-199750"/>
            <a:ext cx="4203083" cy="1398225"/>
          </a:xfrm>
          <a:custGeom>
            <a:rect b="b" l="l" r="r" t="t"/>
            <a:pathLst>
              <a:path extrusionOk="0" h="55929" w="166789">
                <a:moveTo>
                  <a:pt x="0" y="0"/>
                </a:moveTo>
                <a:lnTo>
                  <a:pt x="166789" y="0"/>
                </a:lnTo>
                <a:lnTo>
                  <a:pt x="114355" y="55929"/>
                </a:lnTo>
                <a:close/>
              </a:path>
            </a:pathLst>
          </a:custGeom>
          <a:solidFill>
            <a:srgbClr val="96B3C1">
              <a:alpha val="38840"/>
            </a:srgbClr>
          </a:solidFill>
          <a:ln>
            <a:noFill/>
          </a:ln>
        </p:spPr>
      </p:sp>
      <p:sp>
        <p:nvSpPr>
          <p:cNvPr id="274" name="Google Shape;274;p30"/>
          <p:cNvSpPr/>
          <p:nvPr/>
        </p:nvSpPr>
        <p:spPr>
          <a:xfrm>
            <a:off x="-226275" y="-287950"/>
            <a:ext cx="3383225" cy="5656175"/>
          </a:xfrm>
          <a:custGeom>
            <a:rect b="b" l="l" r="r" t="t"/>
            <a:pathLst>
              <a:path extrusionOk="0" h="226247" w="135329">
                <a:moveTo>
                  <a:pt x="78639" y="0"/>
                </a:moveTo>
                <a:lnTo>
                  <a:pt x="0" y="3029"/>
                </a:lnTo>
                <a:lnTo>
                  <a:pt x="0" y="226247"/>
                </a:lnTo>
                <a:lnTo>
                  <a:pt x="33457" y="226247"/>
                </a:lnTo>
                <a:lnTo>
                  <a:pt x="135329" y="60956"/>
                </a:lnTo>
                <a:close/>
              </a:path>
            </a:pathLst>
          </a:custGeom>
          <a:solidFill>
            <a:srgbClr val="595959">
              <a:alpha val="16960"/>
            </a:srgbClr>
          </a:solidFill>
          <a:ln>
            <a:noFill/>
          </a:ln>
        </p:spPr>
      </p:sp>
      <p:sp>
        <p:nvSpPr>
          <p:cNvPr id="275" name="Google Shape;275;p30"/>
          <p:cNvSpPr/>
          <p:nvPr/>
        </p:nvSpPr>
        <p:spPr>
          <a:xfrm>
            <a:off x="543050" y="361950"/>
            <a:ext cx="8057700" cy="4419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30"/>
          <p:cNvSpPr txBox="1"/>
          <p:nvPr>
            <p:ph type="title"/>
          </p:nvPr>
        </p:nvSpPr>
        <p:spPr>
          <a:xfrm>
            <a:off x="1974300" y="606925"/>
            <a:ext cx="5195400" cy="528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sz="3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277" name="Google Shape;277;p30"/>
          <p:cNvCxnSpPr/>
          <p:nvPr/>
        </p:nvCxnSpPr>
        <p:spPr>
          <a:xfrm>
            <a:off x="4426663" y="606925"/>
            <a:ext cx="290700" cy="0"/>
          </a:xfrm>
          <a:prstGeom prst="straightConnector1">
            <a:avLst/>
          </a:prstGeom>
          <a:noFill/>
          <a:ln cap="flat" cmpd="sng" w="19050">
            <a:solidFill>
              <a:schemeClr val="accent2"/>
            </a:solidFill>
            <a:prstDash val="solid"/>
            <a:round/>
            <a:headEnd len="med" w="med" type="none"/>
            <a:tailEnd len="med" w="med"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blipFill>
          <a:blip r:embed="rId2">
            <a:alphaModFix/>
          </a:blip>
          <a:stretch>
            <a:fillRect/>
          </a:stretch>
        </a:blipFill>
      </p:bgPr>
    </p:bg>
    <p:spTree>
      <p:nvGrpSpPr>
        <p:cNvPr id="25" name="Shape 25"/>
        <p:cNvGrpSpPr/>
        <p:nvPr/>
      </p:nvGrpSpPr>
      <p:grpSpPr>
        <a:xfrm>
          <a:off x="0" y="0"/>
          <a:ext cx="0" cy="0"/>
          <a:chOff x="0" y="0"/>
          <a:chExt cx="0" cy="0"/>
        </a:xfrm>
      </p:grpSpPr>
      <p:sp>
        <p:nvSpPr>
          <p:cNvPr id="26" name="Google Shape;26;p4"/>
          <p:cNvSpPr/>
          <p:nvPr/>
        </p:nvSpPr>
        <p:spPr>
          <a:xfrm>
            <a:off x="-48100" y="-53085"/>
            <a:ext cx="4346950" cy="3402450"/>
          </a:xfrm>
          <a:custGeom>
            <a:rect b="b" l="l" r="r" t="t"/>
            <a:pathLst>
              <a:path extrusionOk="0" h="136098" w="173878">
                <a:moveTo>
                  <a:pt x="0" y="0"/>
                </a:moveTo>
                <a:lnTo>
                  <a:pt x="0" y="136098"/>
                </a:lnTo>
                <a:lnTo>
                  <a:pt x="173878" y="98319"/>
                </a:lnTo>
                <a:lnTo>
                  <a:pt x="130636" y="911"/>
                </a:lnTo>
                <a:close/>
              </a:path>
            </a:pathLst>
          </a:custGeom>
          <a:solidFill>
            <a:srgbClr val="EEEEEE">
              <a:alpha val="71880"/>
            </a:srgbClr>
          </a:solidFill>
          <a:ln>
            <a:noFill/>
          </a:ln>
        </p:spPr>
      </p:sp>
      <p:sp>
        <p:nvSpPr>
          <p:cNvPr id="27" name="Google Shape;27;p4"/>
          <p:cNvSpPr/>
          <p:nvPr/>
        </p:nvSpPr>
        <p:spPr>
          <a:xfrm>
            <a:off x="-48100" y="2404900"/>
            <a:ext cx="6793525" cy="3072450"/>
          </a:xfrm>
          <a:custGeom>
            <a:rect b="b" l="l" r="r" t="t"/>
            <a:pathLst>
              <a:path extrusionOk="0" h="122898" w="271741">
                <a:moveTo>
                  <a:pt x="0" y="37780"/>
                </a:moveTo>
                <a:lnTo>
                  <a:pt x="0" y="122898"/>
                </a:lnTo>
                <a:lnTo>
                  <a:pt x="271741" y="122898"/>
                </a:lnTo>
                <a:lnTo>
                  <a:pt x="174333" y="0"/>
                </a:lnTo>
                <a:close/>
              </a:path>
            </a:pathLst>
          </a:custGeom>
          <a:solidFill>
            <a:srgbClr val="F7E5B7">
              <a:alpha val="52679"/>
            </a:srgbClr>
          </a:solidFill>
          <a:ln>
            <a:noFill/>
          </a:ln>
        </p:spPr>
      </p:sp>
      <p:sp>
        <p:nvSpPr>
          <p:cNvPr id="28" name="Google Shape;28;p4"/>
          <p:cNvSpPr/>
          <p:nvPr/>
        </p:nvSpPr>
        <p:spPr>
          <a:xfrm>
            <a:off x="3200731" y="-70150"/>
            <a:ext cx="6065225" cy="3322800"/>
          </a:xfrm>
          <a:custGeom>
            <a:rect b="b" l="l" r="r" t="t"/>
            <a:pathLst>
              <a:path extrusionOk="0" h="132912" w="242609">
                <a:moveTo>
                  <a:pt x="0" y="455"/>
                </a:moveTo>
                <a:lnTo>
                  <a:pt x="44607" y="100594"/>
                </a:lnTo>
                <a:lnTo>
                  <a:pt x="242609" y="132912"/>
                </a:lnTo>
                <a:lnTo>
                  <a:pt x="242609" y="0"/>
                </a:lnTo>
                <a:close/>
              </a:path>
            </a:pathLst>
          </a:custGeom>
          <a:solidFill>
            <a:srgbClr val="9EDDEF">
              <a:alpha val="39730"/>
            </a:srgbClr>
          </a:solidFill>
          <a:ln>
            <a:noFill/>
          </a:ln>
        </p:spPr>
      </p:sp>
      <p:sp>
        <p:nvSpPr>
          <p:cNvPr id="29" name="Google Shape;29;p4"/>
          <p:cNvSpPr/>
          <p:nvPr/>
        </p:nvSpPr>
        <p:spPr>
          <a:xfrm>
            <a:off x="543050" y="361950"/>
            <a:ext cx="8057700" cy="4419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4"/>
          <p:cNvSpPr txBox="1"/>
          <p:nvPr>
            <p:ph idx="1" type="body"/>
          </p:nvPr>
        </p:nvSpPr>
        <p:spPr>
          <a:xfrm>
            <a:off x="713225" y="1348475"/>
            <a:ext cx="7717500" cy="3255300"/>
          </a:xfrm>
          <a:prstGeom prst="rect">
            <a:avLst/>
          </a:prstGeom>
        </p:spPr>
        <p:txBody>
          <a:bodyPr anchorCtr="0" anchor="t" bIns="91425" lIns="91425" spcFirstLastPara="1" rIns="91425" wrap="square" tIns="91425">
            <a:noAutofit/>
          </a:bodyPr>
          <a:lstStyle>
            <a:lvl1pPr indent="-342900" lvl="0" marL="457200">
              <a:lnSpc>
                <a:spcPct val="100000"/>
              </a:lnSpc>
              <a:spcBef>
                <a:spcPts val="0"/>
              </a:spcBef>
              <a:spcAft>
                <a:spcPts val="0"/>
              </a:spcAft>
              <a:buSzPts val="1800"/>
              <a:buFont typeface="Barlow"/>
              <a:buAutoNum type="arabicPeriod"/>
              <a:defRPr sz="1100">
                <a:latin typeface="Barlow"/>
                <a:ea typeface="Barlow"/>
                <a:cs typeface="Barlow"/>
                <a:sym typeface="Barlow"/>
              </a:defRPr>
            </a:lvl1pPr>
            <a:lvl2pPr indent="-317500" lvl="1" marL="914400">
              <a:lnSpc>
                <a:spcPct val="100000"/>
              </a:lnSpc>
              <a:spcBef>
                <a:spcPts val="1600"/>
              </a:spcBef>
              <a:spcAft>
                <a:spcPts val="0"/>
              </a:spcAft>
              <a:buSzPts val="1400"/>
              <a:buChar char="○"/>
              <a:defRPr sz="1100">
                <a:latin typeface="Barlow"/>
                <a:ea typeface="Barlow"/>
                <a:cs typeface="Barlow"/>
                <a:sym typeface="Barlow"/>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cxnSp>
        <p:nvCxnSpPr>
          <p:cNvPr id="31" name="Google Shape;31;p4"/>
          <p:cNvCxnSpPr/>
          <p:nvPr/>
        </p:nvCxnSpPr>
        <p:spPr>
          <a:xfrm>
            <a:off x="4426663" y="606925"/>
            <a:ext cx="290700" cy="0"/>
          </a:xfrm>
          <a:prstGeom prst="straightConnector1">
            <a:avLst/>
          </a:prstGeom>
          <a:noFill/>
          <a:ln cap="flat" cmpd="sng" w="19050">
            <a:solidFill>
              <a:schemeClr val="accent2"/>
            </a:solidFill>
            <a:prstDash val="solid"/>
            <a:round/>
            <a:headEnd len="med" w="med" type="none"/>
            <a:tailEnd len="med" w="med" type="none"/>
          </a:ln>
        </p:spPr>
      </p:cxnSp>
      <p:sp>
        <p:nvSpPr>
          <p:cNvPr id="32" name="Google Shape;32;p4"/>
          <p:cNvSpPr txBox="1"/>
          <p:nvPr>
            <p:ph type="title"/>
          </p:nvPr>
        </p:nvSpPr>
        <p:spPr>
          <a:xfrm>
            <a:off x="1974300" y="606925"/>
            <a:ext cx="5195400" cy="528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sz="3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3">
    <p:bg>
      <p:bgPr>
        <a:blipFill>
          <a:blip r:embed="rId2">
            <a:alphaModFix/>
          </a:blip>
          <a:stretch>
            <a:fillRect/>
          </a:stretch>
        </a:blipFill>
      </p:bgPr>
    </p:bg>
    <p:spTree>
      <p:nvGrpSpPr>
        <p:cNvPr id="278" name="Shape 278"/>
        <p:cNvGrpSpPr/>
        <p:nvPr/>
      </p:nvGrpSpPr>
      <p:grpSpPr>
        <a:xfrm>
          <a:off x="0" y="0"/>
          <a:ext cx="0" cy="0"/>
          <a:chOff x="0" y="0"/>
          <a:chExt cx="0" cy="0"/>
        </a:xfrm>
      </p:grpSpPr>
      <p:grpSp>
        <p:nvGrpSpPr>
          <p:cNvPr id="279" name="Google Shape;279;p31"/>
          <p:cNvGrpSpPr/>
          <p:nvPr/>
        </p:nvGrpSpPr>
        <p:grpSpPr>
          <a:xfrm>
            <a:off x="-149800" y="-124843"/>
            <a:ext cx="9363150" cy="5430643"/>
            <a:chOff x="-149800" y="-124843"/>
            <a:chExt cx="9363150" cy="5430643"/>
          </a:xfrm>
        </p:grpSpPr>
        <p:sp>
          <p:nvSpPr>
            <p:cNvPr id="280" name="Google Shape;280;p31"/>
            <p:cNvSpPr/>
            <p:nvPr/>
          </p:nvSpPr>
          <p:spPr>
            <a:xfrm>
              <a:off x="-149800" y="-112350"/>
              <a:ext cx="7428100" cy="2272125"/>
            </a:xfrm>
            <a:custGeom>
              <a:rect b="b" l="l" r="r" t="t"/>
              <a:pathLst>
                <a:path extrusionOk="0" h="90885" w="297124">
                  <a:moveTo>
                    <a:pt x="0" y="90885"/>
                  </a:moveTo>
                  <a:lnTo>
                    <a:pt x="0" y="80897"/>
                  </a:lnTo>
                  <a:lnTo>
                    <a:pt x="0" y="0"/>
                  </a:lnTo>
                  <a:lnTo>
                    <a:pt x="297124" y="0"/>
                  </a:lnTo>
                  <a:close/>
                </a:path>
              </a:pathLst>
            </a:custGeom>
            <a:solidFill>
              <a:srgbClr val="595959">
                <a:alpha val="16960"/>
              </a:srgbClr>
            </a:solidFill>
            <a:ln>
              <a:noFill/>
            </a:ln>
          </p:spPr>
        </p:sp>
        <p:sp>
          <p:nvSpPr>
            <p:cNvPr id="281" name="Google Shape;281;p31"/>
            <p:cNvSpPr/>
            <p:nvPr/>
          </p:nvSpPr>
          <p:spPr>
            <a:xfrm>
              <a:off x="-149800" y="1164482"/>
              <a:ext cx="5480575" cy="4128825"/>
            </a:xfrm>
            <a:custGeom>
              <a:rect b="b" l="l" r="r" t="t"/>
              <a:pathLst>
                <a:path extrusionOk="0" h="165153" w="219223">
                  <a:moveTo>
                    <a:pt x="0" y="40311"/>
                  </a:moveTo>
                  <a:lnTo>
                    <a:pt x="0" y="165153"/>
                  </a:lnTo>
                  <a:lnTo>
                    <a:pt x="219223" y="165153"/>
                  </a:lnTo>
                  <a:lnTo>
                    <a:pt x="123872" y="0"/>
                  </a:lnTo>
                  <a:close/>
                </a:path>
              </a:pathLst>
            </a:custGeom>
            <a:solidFill>
              <a:srgbClr val="F7E5B7">
                <a:alpha val="52679"/>
              </a:srgbClr>
            </a:solidFill>
            <a:ln>
              <a:noFill/>
            </a:ln>
          </p:spPr>
        </p:sp>
        <p:sp>
          <p:nvSpPr>
            <p:cNvPr id="282" name="Google Shape;282;p31"/>
            <p:cNvSpPr/>
            <p:nvPr/>
          </p:nvSpPr>
          <p:spPr>
            <a:xfrm>
              <a:off x="5480566" y="-124843"/>
              <a:ext cx="3720300" cy="4344500"/>
            </a:xfrm>
            <a:custGeom>
              <a:rect b="b" l="l" r="r" t="t"/>
              <a:pathLst>
                <a:path extrusionOk="0" h="173780" w="148812">
                  <a:moveTo>
                    <a:pt x="70911" y="0"/>
                  </a:moveTo>
                  <a:lnTo>
                    <a:pt x="148812" y="0"/>
                  </a:lnTo>
                  <a:lnTo>
                    <a:pt x="148812" y="173780"/>
                  </a:lnTo>
                  <a:lnTo>
                    <a:pt x="0" y="22971"/>
                  </a:lnTo>
                  <a:close/>
                </a:path>
              </a:pathLst>
            </a:custGeom>
            <a:solidFill>
              <a:srgbClr val="9EDDEF">
                <a:alpha val="29460"/>
              </a:srgbClr>
            </a:solidFill>
            <a:ln>
              <a:noFill/>
            </a:ln>
          </p:spPr>
        </p:sp>
        <p:sp>
          <p:nvSpPr>
            <p:cNvPr id="283" name="Google Shape;283;p31"/>
            <p:cNvSpPr/>
            <p:nvPr/>
          </p:nvSpPr>
          <p:spPr>
            <a:xfrm>
              <a:off x="2983725" y="411975"/>
              <a:ext cx="6229625" cy="4893825"/>
            </a:xfrm>
            <a:custGeom>
              <a:rect b="b" l="l" r="r" t="t"/>
              <a:pathLst>
                <a:path extrusionOk="0" h="195753" w="249185">
                  <a:moveTo>
                    <a:pt x="0" y="32459"/>
                  </a:moveTo>
                  <a:lnTo>
                    <a:pt x="94381" y="195753"/>
                  </a:lnTo>
                  <a:lnTo>
                    <a:pt x="249185" y="195753"/>
                  </a:lnTo>
                  <a:lnTo>
                    <a:pt x="249185" y="152308"/>
                  </a:lnTo>
                  <a:lnTo>
                    <a:pt x="98875" y="0"/>
                  </a:lnTo>
                  <a:close/>
                </a:path>
              </a:pathLst>
            </a:custGeom>
            <a:solidFill>
              <a:srgbClr val="96B3C1">
                <a:alpha val="38840"/>
              </a:srgbClr>
            </a:solidFill>
            <a:ln>
              <a:noFill/>
            </a:ln>
          </p:spPr>
        </p:sp>
      </p:grpSp>
      <p:sp>
        <p:nvSpPr>
          <p:cNvPr id="284" name="Google Shape;284;p31"/>
          <p:cNvSpPr/>
          <p:nvPr/>
        </p:nvSpPr>
        <p:spPr>
          <a:xfrm>
            <a:off x="543050" y="361950"/>
            <a:ext cx="8057700" cy="4419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31"/>
          <p:cNvSpPr txBox="1"/>
          <p:nvPr>
            <p:ph idx="1" type="subTitle"/>
          </p:nvPr>
        </p:nvSpPr>
        <p:spPr>
          <a:xfrm>
            <a:off x="1367327" y="3680303"/>
            <a:ext cx="3100800" cy="990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1400">
                <a:solidFill>
                  <a:schemeClr val="dk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86" name="Google Shape;286;p31"/>
          <p:cNvSpPr txBox="1"/>
          <p:nvPr>
            <p:ph idx="2" type="subTitle"/>
          </p:nvPr>
        </p:nvSpPr>
        <p:spPr>
          <a:xfrm>
            <a:off x="4675873" y="3680303"/>
            <a:ext cx="3100800" cy="990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1400">
                <a:solidFill>
                  <a:schemeClr val="dk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cxnSp>
        <p:nvCxnSpPr>
          <p:cNvPr id="287" name="Google Shape;287;p31"/>
          <p:cNvCxnSpPr/>
          <p:nvPr/>
        </p:nvCxnSpPr>
        <p:spPr>
          <a:xfrm>
            <a:off x="4426663" y="606925"/>
            <a:ext cx="290700" cy="0"/>
          </a:xfrm>
          <a:prstGeom prst="straightConnector1">
            <a:avLst/>
          </a:prstGeom>
          <a:noFill/>
          <a:ln cap="flat" cmpd="sng" w="19050">
            <a:solidFill>
              <a:schemeClr val="accent2"/>
            </a:solidFill>
            <a:prstDash val="solid"/>
            <a:round/>
            <a:headEnd len="med" w="med" type="none"/>
            <a:tailEnd len="med" w="med" type="none"/>
          </a:ln>
        </p:spPr>
      </p:cxnSp>
      <p:sp>
        <p:nvSpPr>
          <p:cNvPr id="288" name="Google Shape;288;p31"/>
          <p:cNvSpPr txBox="1"/>
          <p:nvPr>
            <p:ph type="title"/>
          </p:nvPr>
        </p:nvSpPr>
        <p:spPr>
          <a:xfrm>
            <a:off x="1850627" y="3400650"/>
            <a:ext cx="2134200" cy="308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Font typeface="Barlow Condensed"/>
              <a:buNone/>
              <a:defRPr sz="2000">
                <a:latin typeface="Barlow Condensed"/>
                <a:ea typeface="Barlow Condensed"/>
                <a:cs typeface="Barlow Condensed"/>
                <a:sym typeface="Barlow Condensed"/>
              </a:defRPr>
            </a:lvl1pPr>
            <a:lvl2pPr lvl="1" rtl="0" algn="ctr">
              <a:spcBef>
                <a:spcPts val="0"/>
              </a:spcBef>
              <a:spcAft>
                <a:spcPts val="0"/>
              </a:spcAft>
              <a:buSzPts val="3600"/>
              <a:buFont typeface="Barlow Condensed"/>
              <a:buNone/>
              <a:defRPr sz="3600">
                <a:latin typeface="Barlow Condensed"/>
                <a:ea typeface="Barlow Condensed"/>
                <a:cs typeface="Barlow Condensed"/>
                <a:sym typeface="Barlow Condensed"/>
              </a:defRPr>
            </a:lvl2pPr>
            <a:lvl3pPr lvl="2" rtl="0" algn="ctr">
              <a:spcBef>
                <a:spcPts val="0"/>
              </a:spcBef>
              <a:spcAft>
                <a:spcPts val="0"/>
              </a:spcAft>
              <a:buSzPts val="3600"/>
              <a:buFont typeface="Barlow Condensed"/>
              <a:buNone/>
              <a:defRPr sz="3600">
                <a:latin typeface="Barlow Condensed"/>
                <a:ea typeface="Barlow Condensed"/>
                <a:cs typeface="Barlow Condensed"/>
                <a:sym typeface="Barlow Condensed"/>
              </a:defRPr>
            </a:lvl3pPr>
            <a:lvl4pPr lvl="3" rtl="0" algn="ctr">
              <a:spcBef>
                <a:spcPts val="0"/>
              </a:spcBef>
              <a:spcAft>
                <a:spcPts val="0"/>
              </a:spcAft>
              <a:buSzPts val="3600"/>
              <a:buFont typeface="Barlow Condensed"/>
              <a:buNone/>
              <a:defRPr sz="3600">
                <a:latin typeface="Barlow Condensed"/>
                <a:ea typeface="Barlow Condensed"/>
                <a:cs typeface="Barlow Condensed"/>
                <a:sym typeface="Barlow Condensed"/>
              </a:defRPr>
            </a:lvl4pPr>
            <a:lvl5pPr lvl="4" rtl="0" algn="ctr">
              <a:spcBef>
                <a:spcPts val="0"/>
              </a:spcBef>
              <a:spcAft>
                <a:spcPts val="0"/>
              </a:spcAft>
              <a:buSzPts val="3600"/>
              <a:buFont typeface="Barlow Condensed"/>
              <a:buNone/>
              <a:defRPr sz="3600">
                <a:latin typeface="Barlow Condensed"/>
                <a:ea typeface="Barlow Condensed"/>
                <a:cs typeface="Barlow Condensed"/>
                <a:sym typeface="Barlow Condensed"/>
              </a:defRPr>
            </a:lvl5pPr>
            <a:lvl6pPr lvl="5" rtl="0" algn="ctr">
              <a:spcBef>
                <a:spcPts val="0"/>
              </a:spcBef>
              <a:spcAft>
                <a:spcPts val="0"/>
              </a:spcAft>
              <a:buSzPts val="3600"/>
              <a:buFont typeface="Barlow Condensed"/>
              <a:buNone/>
              <a:defRPr sz="3600">
                <a:latin typeface="Barlow Condensed"/>
                <a:ea typeface="Barlow Condensed"/>
                <a:cs typeface="Barlow Condensed"/>
                <a:sym typeface="Barlow Condensed"/>
              </a:defRPr>
            </a:lvl6pPr>
            <a:lvl7pPr lvl="6" rtl="0" algn="ctr">
              <a:spcBef>
                <a:spcPts val="0"/>
              </a:spcBef>
              <a:spcAft>
                <a:spcPts val="0"/>
              </a:spcAft>
              <a:buSzPts val="3600"/>
              <a:buFont typeface="Barlow Condensed"/>
              <a:buNone/>
              <a:defRPr sz="3600">
                <a:latin typeface="Barlow Condensed"/>
                <a:ea typeface="Barlow Condensed"/>
                <a:cs typeface="Barlow Condensed"/>
                <a:sym typeface="Barlow Condensed"/>
              </a:defRPr>
            </a:lvl7pPr>
            <a:lvl8pPr lvl="7" rtl="0" algn="ctr">
              <a:spcBef>
                <a:spcPts val="0"/>
              </a:spcBef>
              <a:spcAft>
                <a:spcPts val="0"/>
              </a:spcAft>
              <a:buSzPts val="3600"/>
              <a:buFont typeface="Barlow Condensed"/>
              <a:buNone/>
              <a:defRPr sz="3600">
                <a:latin typeface="Barlow Condensed"/>
                <a:ea typeface="Barlow Condensed"/>
                <a:cs typeface="Barlow Condensed"/>
                <a:sym typeface="Barlow Condensed"/>
              </a:defRPr>
            </a:lvl8pPr>
            <a:lvl9pPr lvl="8" rtl="0" algn="ctr">
              <a:spcBef>
                <a:spcPts val="0"/>
              </a:spcBef>
              <a:spcAft>
                <a:spcPts val="0"/>
              </a:spcAft>
              <a:buSzPts val="3600"/>
              <a:buFont typeface="Barlow Condensed"/>
              <a:buNone/>
              <a:defRPr sz="3600">
                <a:latin typeface="Barlow Condensed"/>
                <a:ea typeface="Barlow Condensed"/>
                <a:cs typeface="Barlow Condensed"/>
                <a:sym typeface="Barlow Condensed"/>
              </a:defRPr>
            </a:lvl9pPr>
          </a:lstStyle>
          <a:p/>
        </p:txBody>
      </p:sp>
      <p:sp>
        <p:nvSpPr>
          <p:cNvPr id="289" name="Google Shape;289;p31"/>
          <p:cNvSpPr txBox="1"/>
          <p:nvPr>
            <p:ph idx="3" type="title"/>
          </p:nvPr>
        </p:nvSpPr>
        <p:spPr>
          <a:xfrm>
            <a:off x="5159173" y="3400650"/>
            <a:ext cx="2134200" cy="308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Font typeface="Barlow Condensed"/>
              <a:buNone/>
              <a:defRPr sz="2000">
                <a:latin typeface="Barlow Condensed"/>
                <a:ea typeface="Barlow Condensed"/>
                <a:cs typeface="Barlow Condensed"/>
                <a:sym typeface="Barlow Condensed"/>
              </a:defRPr>
            </a:lvl1pPr>
            <a:lvl2pPr lvl="1" rtl="0" algn="ctr">
              <a:spcBef>
                <a:spcPts val="0"/>
              </a:spcBef>
              <a:spcAft>
                <a:spcPts val="0"/>
              </a:spcAft>
              <a:buSzPts val="3600"/>
              <a:buFont typeface="Barlow Condensed"/>
              <a:buNone/>
              <a:defRPr sz="3600">
                <a:latin typeface="Barlow Condensed"/>
                <a:ea typeface="Barlow Condensed"/>
                <a:cs typeface="Barlow Condensed"/>
                <a:sym typeface="Barlow Condensed"/>
              </a:defRPr>
            </a:lvl2pPr>
            <a:lvl3pPr lvl="2" rtl="0" algn="ctr">
              <a:spcBef>
                <a:spcPts val="0"/>
              </a:spcBef>
              <a:spcAft>
                <a:spcPts val="0"/>
              </a:spcAft>
              <a:buSzPts val="3600"/>
              <a:buFont typeface="Barlow Condensed"/>
              <a:buNone/>
              <a:defRPr sz="3600">
                <a:latin typeface="Barlow Condensed"/>
                <a:ea typeface="Barlow Condensed"/>
                <a:cs typeface="Barlow Condensed"/>
                <a:sym typeface="Barlow Condensed"/>
              </a:defRPr>
            </a:lvl3pPr>
            <a:lvl4pPr lvl="3" rtl="0" algn="ctr">
              <a:spcBef>
                <a:spcPts val="0"/>
              </a:spcBef>
              <a:spcAft>
                <a:spcPts val="0"/>
              </a:spcAft>
              <a:buSzPts val="3600"/>
              <a:buFont typeface="Barlow Condensed"/>
              <a:buNone/>
              <a:defRPr sz="3600">
                <a:latin typeface="Barlow Condensed"/>
                <a:ea typeface="Barlow Condensed"/>
                <a:cs typeface="Barlow Condensed"/>
                <a:sym typeface="Barlow Condensed"/>
              </a:defRPr>
            </a:lvl4pPr>
            <a:lvl5pPr lvl="4" rtl="0" algn="ctr">
              <a:spcBef>
                <a:spcPts val="0"/>
              </a:spcBef>
              <a:spcAft>
                <a:spcPts val="0"/>
              </a:spcAft>
              <a:buSzPts val="3600"/>
              <a:buFont typeface="Barlow Condensed"/>
              <a:buNone/>
              <a:defRPr sz="3600">
                <a:latin typeface="Barlow Condensed"/>
                <a:ea typeface="Barlow Condensed"/>
                <a:cs typeface="Barlow Condensed"/>
                <a:sym typeface="Barlow Condensed"/>
              </a:defRPr>
            </a:lvl5pPr>
            <a:lvl6pPr lvl="5" rtl="0" algn="ctr">
              <a:spcBef>
                <a:spcPts val="0"/>
              </a:spcBef>
              <a:spcAft>
                <a:spcPts val="0"/>
              </a:spcAft>
              <a:buSzPts val="3600"/>
              <a:buFont typeface="Barlow Condensed"/>
              <a:buNone/>
              <a:defRPr sz="3600">
                <a:latin typeface="Barlow Condensed"/>
                <a:ea typeface="Barlow Condensed"/>
                <a:cs typeface="Barlow Condensed"/>
                <a:sym typeface="Barlow Condensed"/>
              </a:defRPr>
            </a:lvl6pPr>
            <a:lvl7pPr lvl="6" rtl="0" algn="ctr">
              <a:spcBef>
                <a:spcPts val="0"/>
              </a:spcBef>
              <a:spcAft>
                <a:spcPts val="0"/>
              </a:spcAft>
              <a:buSzPts val="3600"/>
              <a:buFont typeface="Barlow Condensed"/>
              <a:buNone/>
              <a:defRPr sz="3600">
                <a:latin typeface="Barlow Condensed"/>
                <a:ea typeface="Barlow Condensed"/>
                <a:cs typeface="Barlow Condensed"/>
                <a:sym typeface="Barlow Condensed"/>
              </a:defRPr>
            </a:lvl7pPr>
            <a:lvl8pPr lvl="7" rtl="0" algn="ctr">
              <a:spcBef>
                <a:spcPts val="0"/>
              </a:spcBef>
              <a:spcAft>
                <a:spcPts val="0"/>
              </a:spcAft>
              <a:buSzPts val="3600"/>
              <a:buFont typeface="Barlow Condensed"/>
              <a:buNone/>
              <a:defRPr sz="3600">
                <a:latin typeface="Barlow Condensed"/>
                <a:ea typeface="Barlow Condensed"/>
                <a:cs typeface="Barlow Condensed"/>
                <a:sym typeface="Barlow Condensed"/>
              </a:defRPr>
            </a:lvl8pPr>
            <a:lvl9pPr lvl="8" rtl="0" algn="ctr">
              <a:spcBef>
                <a:spcPts val="0"/>
              </a:spcBef>
              <a:spcAft>
                <a:spcPts val="0"/>
              </a:spcAft>
              <a:buSzPts val="3600"/>
              <a:buFont typeface="Barlow Condensed"/>
              <a:buNone/>
              <a:defRPr sz="3600">
                <a:latin typeface="Barlow Condensed"/>
                <a:ea typeface="Barlow Condensed"/>
                <a:cs typeface="Barlow Condensed"/>
                <a:sym typeface="Barlow Condensed"/>
              </a:defRPr>
            </a:lvl9pPr>
          </a:lstStyle>
          <a:p/>
        </p:txBody>
      </p:sp>
      <p:sp>
        <p:nvSpPr>
          <p:cNvPr id="290" name="Google Shape;290;p31"/>
          <p:cNvSpPr txBox="1"/>
          <p:nvPr>
            <p:ph idx="4" type="title"/>
          </p:nvPr>
        </p:nvSpPr>
        <p:spPr>
          <a:xfrm>
            <a:off x="1974300" y="606925"/>
            <a:ext cx="5195400" cy="528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sz="3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one column 2">
  <p:cSld name="CUSTOM_19">
    <p:bg>
      <p:bgPr>
        <a:blipFill>
          <a:blip r:embed="rId2">
            <a:alphaModFix/>
          </a:blip>
          <a:stretch>
            <a:fillRect/>
          </a:stretch>
        </a:blipFill>
      </p:bgPr>
    </p:bg>
    <p:spTree>
      <p:nvGrpSpPr>
        <p:cNvPr id="291" name="Shape 291"/>
        <p:cNvGrpSpPr/>
        <p:nvPr/>
      </p:nvGrpSpPr>
      <p:grpSpPr>
        <a:xfrm>
          <a:off x="0" y="0"/>
          <a:ext cx="0" cy="0"/>
          <a:chOff x="0" y="0"/>
          <a:chExt cx="0" cy="0"/>
        </a:xfrm>
      </p:grpSpPr>
      <p:sp>
        <p:nvSpPr>
          <p:cNvPr id="292" name="Google Shape;292;p32"/>
          <p:cNvSpPr/>
          <p:nvPr/>
        </p:nvSpPr>
        <p:spPr>
          <a:xfrm rot="10800000">
            <a:off x="1791252" y="3021182"/>
            <a:ext cx="7428100" cy="2272125"/>
          </a:xfrm>
          <a:custGeom>
            <a:rect b="b" l="l" r="r" t="t"/>
            <a:pathLst>
              <a:path extrusionOk="0" h="90885" w="297124">
                <a:moveTo>
                  <a:pt x="0" y="90885"/>
                </a:moveTo>
                <a:lnTo>
                  <a:pt x="0" y="80897"/>
                </a:lnTo>
                <a:lnTo>
                  <a:pt x="0" y="0"/>
                </a:lnTo>
                <a:lnTo>
                  <a:pt x="297124" y="0"/>
                </a:lnTo>
                <a:close/>
              </a:path>
            </a:pathLst>
          </a:custGeom>
          <a:solidFill>
            <a:srgbClr val="595959">
              <a:alpha val="16960"/>
            </a:srgbClr>
          </a:solidFill>
          <a:ln>
            <a:noFill/>
          </a:ln>
        </p:spPr>
      </p:sp>
      <p:sp>
        <p:nvSpPr>
          <p:cNvPr id="293" name="Google Shape;293;p32"/>
          <p:cNvSpPr/>
          <p:nvPr/>
        </p:nvSpPr>
        <p:spPr>
          <a:xfrm rot="10800000">
            <a:off x="3710841" y="-90416"/>
            <a:ext cx="5480575" cy="4128825"/>
          </a:xfrm>
          <a:custGeom>
            <a:rect b="b" l="l" r="r" t="t"/>
            <a:pathLst>
              <a:path extrusionOk="0" h="165153" w="219223">
                <a:moveTo>
                  <a:pt x="0" y="40311"/>
                </a:moveTo>
                <a:lnTo>
                  <a:pt x="0" y="165153"/>
                </a:lnTo>
                <a:lnTo>
                  <a:pt x="219223" y="165153"/>
                </a:lnTo>
                <a:lnTo>
                  <a:pt x="123872" y="0"/>
                </a:lnTo>
                <a:close/>
              </a:path>
            </a:pathLst>
          </a:custGeom>
          <a:solidFill>
            <a:srgbClr val="F7E5B7">
              <a:alpha val="52679"/>
            </a:srgbClr>
          </a:solidFill>
          <a:ln>
            <a:noFill/>
          </a:ln>
        </p:spPr>
      </p:sp>
      <p:sp>
        <p:nvSpPr>
          <p:cNvPr id="294" name="Google Shape;294;p32"/>
          <p:cNvSpPr/>
          <p:nvPr/>
        </p:nvSpPr>
        <p:spPr>
          <a:xfrm>
            <a:off x="-137325" y="961300"/>
            <a:ext cx="3731225" cy="4344500"/>
          </a:xfrm>
          <a:custGeom>
            <a:rect b="b" l="l" r="r" t="t"/>
            <a:pathLst>
              <a:path extrusionOk="0" h="173780" w="149249">
                <a:moveTo>
                  <a:pt x="96194" y="167653"/>
                </a:moveTo>
                <a:lnTo>
                  <a:pt x="0" y="173780"/>
                </a:lnTo>
                <a:lnTo>
                  <a:pt x="0" y="0"/>
                </a:lnTo>
                <a:lnTo>
                  <a:pt x="149249" y="151328"/>
                </a:lnTo>
                <a:close/>
              </a:path>
            </a:pathLst>
          </a:custGeom>
          <a:solidFill>
            <a:srgbClr val="9EDDEF">
              <a:alpha val="29460"/>
            </a:srgbClr>
          </a:solidFill>
          <a:ln>
            <a:noFill/>
          </a:ln>
        </p:spPr>
      </p:sp>
      <p:sp>
        <p:nvSpPr>
          <p:cNvPr id="295" name="Google Shape;295;p32"/>
          <p:cNvSpPr/>
          <p:nvPr/>
        </p:nvSpPr>
        <p:spPr>
          <a:xfrm>
            <a:off x="543050" y="361950"/>
            <a:ext cx="8057700" cy="4419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32"/>
          <p:cNvSpPr txBox="1"/>
          <p:nvPr>
            <p:ph idx="1" type="body"/>
          </p:nvPr>
        </p:nvSpPr>
        <p:spPr>
          <a:xfrm>
            <a:off x="2078825" y="3802375"/>
            <a:ext cx="5229300" cy="669300"/>
          </a:xfrm>
          <a:prstGeom prst="rect">
            <a:avLst/>
          </a:prstGeom>
        </p:spPr>
        <p:txBody>
          <a:bodyPr anchorCtr="0" anchor="t" bIns="91425" lIns="91425" spcFirstLastPara="1" rIns="91425" wrap="square" tIns="91425">
            <a:noAutofit/>
          </a:bodyPr>
          <a:lstStyle>
            <a:lvl1pPr indent="-304800" lvl="0" marL="457200" rtl="0" algn="ctr">
              <a:lnSpc>
                <a:spcPct val="100000"/>
              </a:lnSpc>
              <a:spcBef>
                <a:spcPts val="0"/>
              </a:spcBef>
              <a:spcAft>
                <a:spcPts val="0"/>
              </a:spcAft>
              <a:buSzPts val="1200"/>
              <a:buChar char="●"/>
              <a:defRPr sz="1400">
                <a:latin typeface="Barlow"/>
                <a:ea typeface="Barlow"/>
                <a:cs typeface="Barlow"/>
                <a:sym typeface="Barlow"/>
              </a:defRPr>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cxnSp>
        <p:nvCxnSpPr>
          <p:cNvPr id="297" name="Google Shape;297;p32"/>
          <p:cNvCxnSpPr/>
          <p:nvPr/>
        </p:nvCxnSpPr>
        <p:spPr>
          <a:xfrm>
            <a:off x="4426663" y="606925"/>
            <a:ext cx="290700" cy="0"/>
          </a:xfrm>
          <a:prstGeom prst="straightConnector1">
            <a:avLst/>
          </a:prstGeom>
          <a:noFill/>
          <a:ln cap="flat" cmpd="sng" w="19050">
            <a:solidFill>
              <a:schemeClr val="accent2"/>
            </a:solidFill>
            <a:prstDash val="solid"/>
            <a:round/>
            <a:headEnd len="med" w="med" type="none"/>
            <a:tailEnd len="med" w="med" type="none"/>
          </a:ln>
        </p:spPr>
      </p:cxnSp>
      <p:sp>
        <p:nvSpPr>
          <p:cNvPr id="298" name="Google Shape;298;p32"/>
          <p:cNvSpPr txBox="1"/>
          <p:nvPr>
            <p:ph type="title"/>
          </p:nvPr>
        </p:nvSpPr>
        <p:spPr>
          <a:xfrm>
            <a:off x="1974300" y="606925"/>
            <a:ext cx="5195400" cy="528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sz="3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8">
    <p:bg>
      <p:bgPr>
        <a:blipFill>
          <a:blip r:embed="rId2">
            <a:alphaModFix/>
          </a:blip>
          <a:stretch>
            <a:fillRect/>
          </a:stretch>
        </a:blipFill>
      </p:bgPr>
    </p:bg>
    <p:spTree>
      <p:nvGrpSpPr>
        <p:cNvPr id="299" name="Shape 299"/>
        <p:cNvGrpSpPr/>
        <p:nvPr/>
      </p:nvGrpSpPr>
      <p:grpSpPr>
        <a:xfrm>
          <a:off x="0" y="0"/>
          <a:ext cx="0" cy="0"/>
          <a:chOff x="0" y="0"/>
          <a:chExt cx="0" cy="0"/>
        </a:xfrm>
      </p:grpSpPr>
      <p:grpSp>
        <p:nvGrpSpPr>
          <p:cNvPr id="300" name="Google Shape;300;p33"/>
          <p:cNvGrpSpPr/>
          <p:nvPr/>
        </p:nvGrpSpPr>
        <p:grpSpPr>
          <a:xfrm>
            <a:off x="-152625" y="-124843"/>
            <a:ext cx="9355008" cy="5419676"/>
            <a:chOff x="-152625" y="-124843"/>
            <a:chExt cx="9355008" cy="5419676"/>
          </a:xfrm>
        </p:grpSpPr>
        <p:sp>
          <p:nvSpPr>
            <p:cNvPr id="301" name="Google Shape;301;p33"/>
            <p:cNvSpPr/>
            <p:nvPr/>
          </p:nvSpPr>
          <p:spPr>
            <a:xfrm>
              <a:off x="-149800" y="-112350"/>
              <a:ext cx="7428100" cy="2272125"/>
            </a:xfrm>
            <a:custGeom>
              <a:rect b="b" l="l" r="r" t="t"/>
              <a:pathLst>
                <a:path extrusionOk="0" h="90885" w="297124">
                  <a:moveTo>
                    <a:pt x="0" y="90885"/>
                  </a:moveTo>
                  <a:lnTo>
                    <a:pt x="0" y="80897"/>
                  </a:lnTo>
                  <a:lnTo>
                    <a:pt x="0" y="0"/>
                  </a:lnTo>
                  <a:lnTo>
                    <a:pt x="297124" y="0"/>
                  </a:lnTo>
                  <a:close/>
                </a:path>
              </a:pathLst>
            </a:custGeom>
            <a:solidFill>
              <a:srgbClr val="F7E5B7">
                <a:alpha val="52679"/>
              </a:srgbClr>
            </a:solidFill>
            <a:ln>
              <a:noFill/>
            </a:ln>
          </p:spPr>
        </p:sp>
        <p:sp>
          <p:nvSpPr>
            <p:cNvPr id="302" name="Google Shape;302;p33"/>
            <p:cNvSpPr/>
            <p:nvPr/>
          </p:nvSpPr>
          <p:spPr>
            <a:xfrm>
              <a:off x="-152625" y="1148825"/>
              <a:ext cx="5483400" cy="4144475"/>
            </a:xfrm>
            <a:custGeom>
              <a:rect b="b" l="l" r="r" t="t"/>
              <a:pathLst>
                <a:path extrusionOk="0" h="165779" w="219336">
                  <a:moveTo>
                    <a:pt x="0" y="40581"/>
                  </a:moveTo>
                  <a:lnTo>
                    <a:pt x="113" y="165779"/>
                  </a:lnTo>
                  <a:lnTo>
                    <a:pt x="219336" y="165779"/>
                  </a:lnTo>
                  <a:lnTo>
                    <a:pt x="125233" y="0"/>
                  </a:lnTo>
                  <a:close/>
                </a:path>
              </a:pathLst>
            </a:custGeom>
            <a:solidFill>
              <a:srgbClr val="96B3C1">
                <a:alpha val="38840"/>
              </a:srgbClr>
            </a:solidFill>
            <a:ln>
              <a:noFill/>
            </a:ln>
          </p:spPr>
        </p:sp>
        <p:sp>
          <p:nvSpPr>
            <p:cNvPr id="303" name="Google Shape;303;p33"/>
            <p:cNvSpPr/>
            <p:nvPr/>
          </p:nvSpPr>
          <p:spPr>
            <a:xfrm>
              <a:off x="5480566" y="-124843"/>
              <a:ext cx="3720300" cy="4344500"/>
            </a:xfrm>
            <a:custGeom>
              <a:rect b="b" l="l" r="r" t="t"/>
              <a:pathLst>
                <a:path extrusionOk="0" h="173780" w="148812">
                  <a:moveTo>
                    <a:pt x="70911" y="0"/>
                  </a:moveTo>
                  <a:lnTo>
                    <a:pt x="148812" y="0"/>
                  </a:lnTo>
                  <a:lnTo>
                    <a:pt x="148812" y="173780"/>
                  </a:lnTo>
                  <a:lnTo>
                    <a:pt x="0" y="22971"/>
                  </a:lnTo>
                  <a:close/>
                </a:path>
              </a:pathLst>
            </a:custGeom>
            <a:solidFill>
              <a:srgbClr val="595959">
                <a:alpha val="16960"/>
              </a:srgbClr>
            </a:solidFill>
            <a:ln>
              <a:noFill/>
            </a:ln>
          </p:spPr>
        </p:sp>
        <p:sp>
          <p:nvSpPr>
            <p:cNvPr id="304" name="Google Shape;304;p33"/>
            <p:cNvSpPr/>
            <p:nvPr/>
          </p:nvSpPr>
          <p:spPr>
            <a:xfrm>
              <a:off x="2972758" y="401008"/>
              <a:ext cx="6229625" cy="4893825"/>
            </a:xfrm>
            <a:custGeom>
              <a:rect b="b" l="l" r="r" t="t"/>
              <a:pathLst>
                <a:path extrusionOk="0" h="195753" w="249185">
                  <a:moveTo>
                    <a:pt x="0" y="32459"/>
                  </a:moveTo>
                  <a:lnTo>
                    <a:pt x="94381" y="195753"/>
                  </a:lnTo>
                  <a:lnTo>
                    <a:pt x="249185" y="195753"/>
                  </a:lnTo>
                  <a:lnTo>
                    <a:pt x="249185" y="152308"/>
                  </a:lnTo>
                  <a:lnTo>
                    <a:pt x="98875" y="0"/>
                  </a:lnTo>
                  <a:close/>
                </a:path>
              </a:pathLst>
            </a:custGeom>
            <a:solidFill>
              <a:srgbClr val="9EDDEF">
                <a:alpha val="29460"/>
              </a:srgbClr>
            </a:solidFill>
            <a:ln>
              <a:noFill/>
            </a:ln>
          </p:spPr>
        </p:sp>
      </p:grpSp>
      <p:sp>
        <p:nvSpPr>
          <p:cNvPr id="305" name="Google Shape;305;p33"/>
          <p:cNvSpPr/>
          <p:nvPr/>
        </p:nvSpPr>
        <p:spPr>
          <a:xfrm>
            <a:off x="543050" y="361950"/>
            <a:ext cx="8057700" cy="4419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33"/>
          <p:cNvSpPr txBox="1"/>
          <p:nvPr>
            <p:ph type="title"/>
          </p:nvPr>
        </p:nvSpPr>
        <p:spPr>
          <a:xfrm>
            <a:off x="713250" y="748938"/>
            <a:ext cx="7717500" cy="1296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sz="8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07" name="Google Shape;307;p33"/>
          <p:cNvSpPr txBox="1"/>
          <p:nvPr>
            <p:ph idx="1" type="body"/>
          </p:nvPr>
        </p:nvSpPr>
        <p:spPr>
          <a:xfrm>
            <a:off x="3068250" y="1958371"/>
            <a:ext cx="3007500" cy="1224000"/>
          </a:xfrm>
          <a:prstGeom prst="rect">
            <a:avLst/>
          </a:prstGeom>
        </p:spPr>
        <p:txBody>
          <a:bodyPr anchorCtr="0" anchor="t" bIns="91425" lIns="91425" spcFirstLastPara="1" rIns="91425" wrap="square" tIns="91425">
            <a:noAutofit/>
          </a:bodyPr>
          <a:lstStyle>
            <a:lvl1pPr indent="-304800" lvl="0" marL="457200" rtl="0" algn="ctr">
              <a:lnSpc>
                <a:spcPct val="100000"/>
              </a:lnSpc>
              <a:spcBef>
                <a:spcPts val="0"/>
              </a:spcBef>
              <a:spcAft>
                <a:spcPts val="0"/>
              </a:spcAft>
              <a:buClr>
                <a:srgbClr val="1D262D"/>
              </a:buClr>
              <a:buSzPts val="1200"/>
              <a:buChar char="●"/>
              <a:defRPr sz="1400">
                <a:solidFill>
                  <a:srgbClr val="1D262D"/>
                </a:solidFill>
              </a:defRPr>
            </a:lvl1pPr>
            <a:lvl2pPr indent="-304800" lvl="1" marL="914400" rtl="0">
              <a:spcBef>
                <a:spcPts val="1600"/>
              </a:spcBef>
              <a:spcAft>
                <a:spcPts val="0"/>
              </a:spcAft>
              <a:buClr>
                <a:srgbClr val="1D262D"/>
              </a:buClr>
              <a:buSzPts val="1200"/>
              <a:buChar char="○"/>
              <a:defRPr sz="1200">
                <a:solidFill>
                  <a:srgbClr val="1D262D"/>
                </a:solidFill>
              </a:defRPr>
            </a:lvl2pPr>
            <a:lvl3pPr indent="-304800" lvl="2" marL="1371600" rtl="0">
              <a:spcBef>
                <a:spcPts val="1600"/>
              </a:spcBef>
              <a:spcAft>
                <a:spcPts val="0"/>
              </a:spcAft>
              <a:buClr>
                <a:srgbClr val="1D262D"/>
              </a:buClr>
              <a:buSzPts val="1200"/>
              <a:buChar char="■"/>
              <a:defRPr sz="1200">
                <a:solidFill>
                  <a:srgbClr val="1D262D"/>
                </a:solidFill>
              </a:defRPr>
            </a:lvl3pPr>
            <a:lvl4pPr indent="-304800" lvl="3" marL="1828800" rtl="0">
              <a:spcBef>
                <a:spcPts val="1600"/>
              </a:spcBef>
              <a:spcAft>
                <a:spcPts val="0"/>
              </a:spcAft>
              <a:buClr>
                <a:srgbClr val="1D262D"/>
              </a:buClr>
              <a:buSzPts val="1200"/>
              <a:buChar char="●"/>
              <a:defRPr sz="1200">
                <a:solidFill>
                  <a:srgbClr val="1D262D"/>
                </a:solidFill>
              </a:defRPr>
            </a:lvl4pPr>
            <a:lvl5pPr indent="-304800" lvl="4" marL="2286000" rtl="0">
              <a:spcBef>
                <a:spcPts val="1600"/>
              </a:spcBef>
              <a:spcAft>
                <a:spcPts val="0"/>
              </a:spcAft>
              <a:buClr>
                <a:srgbClr val="1D262D"/>
              </a:buClr>
              <a:buSzPts val="1200"/>
              <a:buChar char="○"/>
              <a:defRPr sz="1200">
                <a:solidFill>
                  <a:srgbClr val="1D262D"/>
                </a:solidFill>
              </a:defRPr>
            </a:lvl5pPr>
            <a:lvl6pPr indent="-304800" lvl="5" marL="2743200" rtl="0">
              <a:spcBef>
                <a:spcPts val="1600"/>
              </a:spcBef>
              <a:spcAft>
                <a:spcPts val="0"/>
              </a:spcAft>
              <a:buClr>
                <a:srgbClr val="1D262D"/>
              </a:buClr>
              <a:buSzPts val="1200"/>
              <a:buChar char="■"/>
              <a:defRPr sz="1200">
                <a:solidFill>
                  <a:srgbClr val="1D262D"/>
                </a:solidFill>
              </a:defRPr>
            </a:lvl6pPr>
            <a:lvl7pPr indent="-304800" lvl="6" marL="3200400" rtl="0">
              <a:spcBef>
                <a:spcPts val="1600"/>
              </a:spcBef>
              <a:spcAft>
                <a:spcPts val="0"/>
              </a:spcAft>
              <a:buClr>
                <a:srgbClr val="1D262D"/>
              </a:buClr>
              <a:buSzPts val="1200"/>
              <a:buChar char="●"/>
              <a:defRPr sz="1200">
                <a:solidFill>
                  <a:srgbClr val="1D262D"/>
                </a:solidFill>
              </a:defRPr>
            </a:lvl7pPr>
            <a:lvl8pPr indent="-304800" lvl="7" marL="3657600" rtl="0">
              <a:spcBef>
                <a:spcPts val="1600"/>
              </a:spcBef>
              <a:spcAft>
                <a:spcPts val="0"/>
              </a:spcAft>
              <a:buClr>
                <a:srgbClr val="1D262D"/>
              </a:buClr>
              <a:buSzPts val="1200"/>
              <a:buChar char="○"/>
              <a:defRPr sz="1200">
                <a:solidFill>
                  <a:srgbClr val="1D262D"/>
                </a:solidFill>
              </a:defRPr>
            </a:lvl8pPr>
            <a:lvl9pPr indent="-304800" lvl="8" marL="4114800" rtl="0">
              <a:spcBef>
                <a:spcPts val="1600"/>
              </a:spcBef>
              <a:spcAft>
                <a:spcPts val="1600"/>
              </a:spcAft>
              <a:buClr>
                <a:srgbClr val="1D262D"/>
              </a:buClr>
              <a:buSzPts val="1200"/>
              <a:buChar char="■"/>
              <a:defRPr sz="1200">
                <a:solidFill>
                  <a:srgbClr val="1D262D"/>
                </a:solidFill>
              </a:defRPr>
            </a:lvl9pPr>
          </a:lstStyle>
          <a:p/>
        </p:txBody>
      </p:sp>
      <p:sp>
        <p:nvSpPr>
          <p:cNvPr id="308" name="Google Shape;308;p33"/>
          <p:cNvSpPr txBox="1"/>
          <p:nvPr/>
        </p:nvSpPr>
        <p:spPr>
          <a:xfrm>
            <a:off x="2483550" y="3221200"/>
            <a:ext cx="4176900" cy="690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sz="1100">
                <a:solidFill>
                  <a:schemeClr val="dk1"/>
                </a:solidFill>
                <a:latin typeface="Barlow"/>
                <a:ea typeface="Barlow"/>
                <a:cs typeface="Barlow"/>
                <a:sym typeface="Barlow"/>
              </a:rPr>
              <a:t>CREDITS: This presentation template was created by </a:t>
            </a:r>
            <a:r>
              <a:rPr b="1" lang="en" sz="1100">
                <a:solidFill>
                  <a:schemeClr val="dk1"/>
                </a:solidFill>
                <a:uFill>
                  <a:noFill/>
                </a:uFill>
                <a:latin typeface="Barlow"/>
                <a:ea typeface="Barlow"/>
                <a:cs typeface="Barlow"/>
                <a:sym typeface="Barlow"/>
                <a:hlinkClick r:id="rId3">
                  <a:extLst>
                    <a:ext uri="{A12FA001-AC4F-418D-AE19-62706E023703}">
                      <ahyp:hlinkClr val="tx"/>
                    </a:ext>
                  </a:extLst>
                </a:hlinkClick>
              </a:rPr>
              <a:t>Slidesgo</a:t>
            </a:r>
            <a:r>
              <a:rPr lang="en" sz="1100">
                <a:solidFill>
                  <a:schemeClr val="dk1"/>
                </a:solidFill>
                <a:latin typeface="Barlow"/>
                <a:ea typeface="Barlow"/>
                <a:cs typeface="Barlow"/>
                <a:sym typeface="Barlow"/>
              </a:rPr>
              <a:t>, including icons by </a:t>
            </a:r>
            <a:r>
              <a:rPr b="1" lang="en" sz="1100">
                <a:solidFill>
                  <a:schemeClr val="dk1"/>
                </a:solidFill>
                <a:uFill>
                  <a:noFill/>
                </a:uFill>
                <a:latin typeface="Barlow"/>
                <a:ea typeface="Barlow"/>
                <a:cs typeface="Barlow"/>
                <a:sym typeface="Barlow"/>
                <a:hlinkClick r:id="rId4">
                  <a:extLst>
                    <a:ext uri="{A12FA001-AC4F-418D-AE19-62706E023703}">
                      <ahyp:hlinkClr val="tx"/>
                    </a:ext>
                  </a:extLst>
                </a:hlinkClick>
              </a:rPr>
              <a:t>Flaticon</a:t>
            </a:r>
            <a:r>
              <a:rPr lang="en" sz="1100">
                <a:solidFill>
                  <a:schemeClr val="dk1"/>
                </a:solidFill>
                <a:latin typeface="Barlow"/>
                <a:ea typeface="Barlow"/>
                <a:cs typeface="Barlow"/>
                <a:sym typeface="Barlow"/>
              </a:rPr>
              <a:t>, infographics &amp; images by </a:t>
            </a:r>
            <a:r>
              <a:rPr b="1" lang="en" sz="1100">
                <a:solidFill>
                  <a:schemeClr val="dk1"/>
                </a:solidFill>
                <a:uFill>
                  <a:noFill/>
                </a:uFill>
                <a:latin typeface="Barlow"/>
                <a:ea typeface="Barlow"/>
                <a:cs typeface="Barlow"/>
                <a:sym typeface="Barlow"/>
                <a:hlinkClick r:id="rId5">
                  <a:extLst>
                    <a:ext uri="{A12FA001-AC4F-418D-AE19-62706E023703}">
                      <ahyp:hlinkClr val="tx"/>
                    </a:ext>
                  </a:extLst>
                </a:hlinkClick>
              </a:rPr>
              <a:t>Freepik</a:t>
            </a:r>
            <a:r>
              <a:rPr lang="en" sz="1100">
                <a:solidFill>
                  <a:schemeClr val="dk1"/>
                </a:solidFill>
                <a:latin typeface="Barlow"/>
                <a:ea typeface="Barlow"/>
                <a:cs typeface="Barlow"/>
                <a:sym typeface="Barlow"/>
              </a:rPr>
              <a:t> </a:t>
            </a:r>
            <a:endParaRPr sz="1100">
              <a:solidFill>
                <a:schemeClr val="dk1"/>
              </a:solidFill>
              <a:latin typeface="Barlow"/>
              <a:ea typeface="Barlow"/>
              <a:cs typeface="Barlow"/>
              <a:sym typeface="Barlow"/>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one column 3">
  <p:cSld name="CUSTOM_17">
    <p:bg>
      <p:bgPr>
        <a:blipFill>
          <a:blip r:embed="rId2">
            <a:alphaModFix/>
          </a:blip>
          <a:stretch>
            <a:fillRect/>
          </a:stretch>
        </a:blipFill>
      </p:bgPr>
    </p:bg>
    <p:spTree>
      <p:nvGrpSpPr>
        <p:cNvPr id="309" name="Shape 309"/>
        <p:cNvGrpSpPr/>
        <p:nvPr/>
      </p:nvGrpSpPr>
      <p:grpSpPr>
        <a:xfrm>
          <a:off x="0" y="0"/>
          <a:ext cx="0" cy="0"/>
          <a:chOff x="0" y="0"/>
          <a:chExt cx="0" cy="0"/>
        </a:xfrm>
      </p:grpSpPr>
      <p:grpSp>
        <p:nvGrpSpPr>
          <p:cNvPr id="310" name="Google Shape;310;p34"/>
          <p:cNvGrpSpPr/>
          <p:nvPr/>
        </p:nvGrpSpPr>
        <p:grpSpPr>
          <a:xfrm flipH="1" rot="10800000">
            <a:off x="-138833" y="-124843"/>
            <a:ext cx="9352183" cy="5430643"/>
            <a:chOff x="-138833" y="-124843"/>
            <a:chExt cx="9352183" cy="5430643"/>
          </a:xfrm>
        </p:grpSpPr>
        <p:sp>
          <p:nvSpPr>
            <p:cNvPr id="311" name="Google Shape;311;p34"/>
            <p:cNvSpPr/>
            <p:nvPr/>
          </p:nvSpPr>
          <p:spPr>
            <a:xfrm>
              <a:off x="-138833" y="1175449"/>
              <a:ext cx="5480575" cy="4128825"/>
            </a:xfrm>
            <a:custGeom>
              <a:rect b="b" l="l" r="r" t="t"/>
              <a:pathLst>
                <a:path extrusionOk="0" h="165153" w="219223">
                  <a:moveTo>
                    <a:pt x="0" y="40311"/>
                  </a:moveTo>
                  <a:lnTo>
                    <a:pt x="0" y="165153"/>
                  </a:lnTo>
                  <a:lnTo>
                    <a:pt x="219223" y="165153"/>
                  </a:lnTo>
                  <a:lnTo>
                    <a:pt x="123872" y="0"/>
                  </a:lnTo>
                  <a:close/>
                </a:path>
              </a:pathLst>
            </a:custGeom>
            <a:solidFill>
              <a:srgbClr val="96B3C1">
                <a:alpha val="38840"/>
              </a:srgbClr>
            </a:solidFill>
            <a:ln>
              <a:noFill/>
            </a:ln>
          </p:spPr>
        </p:sp>
        <p:sp>
          <p:nvSpPr>
            <p:cNvPr id="312" name="Google Shape;312;p34"/>
            <p:cNvSpPr/>
            <p:nvPr/>
          </p:nvSpPr>
          <p:spPr>
            <a:xfrm>
              <a:off x="5480566" y="-124843"/>
              <a:ext cx="3720300" cy="4344500"/>
            </a:xfrm>
            <a:custGeom>
              <a:rect b="b" l="l" r="r" t="t"/>
              <a:pathLst>
                <a:path extrusionOk="0" h="173780" w="148812">
                  <a:moveTo>
                    <a:pt x="70911" y="0"/>
                  </a:moveTo>
                  <a:lnTo>
                    <a:pt x="148812" y="0"/>
                  </a:lnTo>
                  <a:lnTo>
                    <a:pt x="148812" y="173780"/>
                  </a:lnTo>
                  <a:lnTo>
                    <a:pt x="0" y="22971"/>
                  </a:lnTo>
                  <a:close/>
                </a:path>
              </a:pathLst>
            </a:custGeom>
            <a:solidFill>
              <a:srgbClr val="595959">
                <a:alpha val="16960"/>
              </a:srgbClr>
            </a:solidFill>
            <a:ln>
              <a:noFill/>
            </a:ln>
          </p:spPr>
        </p:sp>
        <p:sp>
          <p:nvSpPr>
            <p:cNvPr id="313" name="Google Shape;313;p34"/>
            <p:cNvSpPr/>
            <p:nvPr/>
          </p:nvSpPr>
          <p:spPr>
            <a:xfrm>
              <a:off x="2983725" y="411975"/>
              <a:ext cx="6229625" cy="4893825"/>
            </a:xfrm>
            <a:custGeom>
              <a:rect b="b" l="l" r="r" t="t"/>
              <a:pathLst>
                <a:path extrusionOk="0" h="195753" w="249185">
                  <a:moveTo>
                    <a:pt x="0" y="32459"/>
                  </a:moveTo>
                  <a:lnTo>
                    <a:pt x="94381" y="195753"/>
                  </a:lnTo>
                  <a:lnTo>
                    <a:pt x="249185" y="195753"/>
                  </a:lnTo>
                  <a:lnTo>
                    <a:pt x="249185" y="152308"/>
                  </a:lnTo>
                  <a:lnTo>
                    <a:pt x="98875" y="0"/>
                  </a:lnTo>
                  <a:close/>
                </a:path>
              </a:pathLst>
            </a:custGeom>
            <a:solidFill>
              <a:srgbClr val="9EDDEF">
                <a:alpha val="29460"/>
              </a:srgbClr>
            </a:solidFill>
            <a:ln>
              <a:noFill/>
            </a:ln>
          </p:spPr>
        </p:sp>
      </p:grpSp>
      <p:sp>
        <p:nvSpPr>
          <p:cNvPr id="314" name="Google Shape;314;p34"/>
          <p:cNvSpPr/>
          <p:nvPr/>
        </p:nvSpPr>
        <p:spPr>
          <a:xfrm>
            <a:off x="543050" y="361950"/>
            <a:ext cx="8057700" cy="4419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34"/>
          <p:cNvSpPr txBox="1"/>
          <p:nvPr>
            <p:ph idx="1" type="body"/>
          </p:nvPr>
        </p:nvSpPr>
        <p:spPr>
          <a:xfrm>
            <a:off x="713225" y="1348475"/>
            <a:ext cx="7717500" cy="3255300"/>
          </a:xfrm>
          <a:prstGeom prst="rect">
            <a:avLst/>
          </a:prstGeom>
        </p:spPr>
        <p:txBody>
          <a:bodyPr anchorCtr="0" anchor="t" bIns="91425" lIns="91425" spcFirstLastPara="1" rIns="91425" wrap="square" tIns="91425">
            <a:noAutofit/>
          </a:bodyPr>
          <a:lstStyle>
            <a:lvl1pPr indent="-336550" lvl="0" marL="457200" rtl="0">
              <a:lnSpc>
                <a:spcPct val="100000"/>
              </a:lnSpc>
              <a:spcBef>
                <a:spcPts val="0"/>
              </a:spcBef>
              <a:spcAft>
                <a:spcPts val="0"/>
              </a:spcAft>
              <a:buSzPts val="1700"/>
              <a:buFont typeface="Barlow"/>
              <a:buChar char="●"/>
              <a:defRPr sz="1400">
                <a:latin typeface="Barlow"/>
                <a:ea typeface="Barlow"/>
                <a:cs typeface="Barlow"/>
                <a:sym typeface="Barlow"/>
              </a:defRPr>
            </a:lvl1pPr>
            <a:lvl2pPr indent="-317500" lvl="1" marL="914400" rtl="0">
              <a:lnSpc>
                <a:spcPct val="100000"/>
              </a:lnSpc>
              <a:spcBef>
                <a:spcPts val="1600"/>
              </a:spcBef>
              <a:spcAft>
                <a:spcPts val="0"/>
              </a:spcAft>
              <a:buSzPts val="1400"/>
              <a:buChar char="○"/>
              <a:defRPr sz="1100">
                <a:latin typeface="Barlow"/>
                <a:ea typeface="Barlow"/>
                <a:cs typeface="Barlow"/>
                <a:sym typeface="Barlow"/>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cxnSp>
        <p:nvCxnSpPr>
          <p:cNvPr id="316" name="Google Shape;316;p34"/>
          <p:cNvCxnSpPr/>
          <p:nvPr/>
        </p:nvCxnSpPr>
        <p:spPr>
          <a:xfrm>
            <a:off x="4426663" y="606925"/>
            <a:ext cx="290700" cy="0"/>
          </a:xfrm>
          <a:prstGeom prst="straightConnector1">
            <a:avLst/>
          </a:prstGeom>
          <a:noFill/>
          <a:ln cap="flat" cmpd="sng" w="19050">
            <a:solidFill>
              <a:schemeClr val="accent2"/>
            </a:solidFill>
            <a:prstDash val="solid"/>
            <a:round/>
            <a:headEnd len="med" w="med" type="none"/>
            <a:tailEnd len="med" w="med" type="none"/>
          </a:ln>
        </p:spPr>
      </p:cxnSp>
      <p:sp>
        <p:nvSpPr>
          <p:cNvPr id="317" name="Google Shape;317;p34"/>
          <p:cNvSpPr txBox="1"/>
          <p:nvPr>
            <p:ph type="title"/>
          </p:nvPr>
        </p:nvSpPr>
        <p:spPr>
          <a:xfrm>
            <a:off x="1974300" y="606925"/>
            <a:ext cx="5195400" cy="528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sz="3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1_1_1_1_1_1_1_1">
    <p:bg>
      <p:bgPr>
        <a:blipFill>
          <a:blip r:embed="rId2">
            <a:alphaModFix/>
          </a:blip>
          <a:stretch>
            <a:fillRect/>
          </a:stretch>
        </a:blipFill>
      </p:bgPr>
    </p:bg>
    <p:spTree>
      <p:nvGrpSpPr>
        <p:cNvPr id="318" name="Shape 318"/>
        <p:cNvGrpSpPr/>
        <p:nvPr/>
      </p:nvGrpSpPr>
      <p:grpSpPr>
        <a:xfrm>
          <a:off x="0" y="0"/>
          <a:ext cx="0" cy="0"/>
          <a:chOff x="0" y="0"/>
          <a:chExt cx="0" cy="0"/>
        </a:xfrm>
      </p:grpSpPr>
      <p:sp>
        <p:nvSpPr>
          <p:cNvPr id="319" name="Google Shape;319;p35"/>
          <p:cNvSpPr/>
          <p:nvPr/>
        </p:nvSpPr>
        <p:spPr>
          <a:xfrm>
            <a:off x="-124850" y="-126358"/>
            <a:ext cx="8626600" cy="3433150"/>
          </a:xfrm>
          <a:custGeom>
            <a:rect b="b" l="l" r="r" t="t"/>
            <a:pathLst>
              <a:path extrusionOk="0" h="137326" w="345064">
                <a:moveTo>
                  <a:pt x="0" y="0"/>
                </a:moveTo>
                <a:lnTo>
                  <a:pt x="215728" y="137326"/>
                </a:lnTo>
                <a:lnTo>
                  <a:pt x="345064" y="0"/>
                </a:lnTo>
                <a:close/>
              </a:path>
            </a:pathLst>
          </a:custGeom>
          <a:solidFill>
            <a:srgbClr val="9EDDEF">
              <a:alpha val="29460"/>
            </a:srgbClr>
          </a:solidFill>
          <a:ln>
            <a:noFill/>
          </a:ln>
        </p:spPr>
      </p:sp>
      <p:sp>
        <p:nvSpPr>
          <p:cNvPr id="320" name="Google Shape;320;p35"/>
          <p:cNvSpPr/>
          <p:nvPr/>
        </p:nvSpPr>
        <p:spPr>
          <a:xfrm>
            <a:off x="5836207" y="-82490"/>
            <a:ext cx="3445650" cy="5180950"/>
          </a:xfrm>
          <a:custGeom>
            <a:rect b="b" l="l" r="r" t="t"/>
            <a:pathLst>
              <a:path extrusionOk="0" h="207238" w="137826">
                <a:moveTo>
                  <a:pt x="104368" y="0"/>
                </a:moveTo>
                <a:lnTo>
                  <a:pt x="137826" y="0"/>
                </a:lnTo>
                <a:lnTo>
                  <a:pt x="137826" y="207238"/>
                </a:lnTo>
                <a:lnTo>
                  <a:pt x="0" y="111859"/>
                </a:lnTo>
                <a:close/>
              </a:path>
            </a:pathLst>
          </a:custGeom>
          <a:solidFill>
            <a:srgbClr val="595959">
              <a:alpha val="16960"/>
            </a:srgbClr>
          </a:solidFill>
          <a:ln>
            <a:noFill/>
          </a:ln>
        </p:spPr>
      </p:sp>
      <p:sp>
        <p:nvSpPr>
          <p:cNvPr id="321" name="Google Shape;321;p35"/>
          <p:cNvSpPr/>
          <p:nvPr/>
        </p:nvSpPr>
        <p:spPr>
          <a:xfrm>
            <a:off x="-137325" y="-124850"/>
            <a:ext cx="3770225" cy="3870125"/>
          </a:xfrm>
          <a:custGeom>
            <a:rect b="b" l="l" r="r" t="t"/>
            <a:pathLst>
              <a:path extrusionOk="0" h="154805" w="150809">
                <a:moveTo>
                  <a:pt x="1498" y="0"/>
                </a:moveTo>
                <a:lnTo>
                  <a:pt x="150809" y="95879"/>
                </a:lnTo>
                <a:lnTo>
                  <a:pt x="51435" y="154805"/>
                </a:lnTo>
                <a:lnTo>
                  <a:pt x="0" y="154805"/>
                </a:lnTo>
                <a:close/>
              </a:path>
            </a:pathLst>
          </a:custGeom>
          <a:solidFill>
            <a:srgbClr val="96B3C1">
              <a:alpha val="38840"/>
            </a:srgbClr>
          </a:solidFill>
          <a:ln>
            <a:noFill/>
          </a:ln>
        </p:spPr>
      </p:sp>
      <p:sp>
        <p:nvSpPr>
          <p:cNvPr id="322" name="Google Shape;322;p35"/>
          <p:cNvSpPr/>
          <p:nvPr/>
        </p:nvSpPr>
        <p:spPr>
          <a:xfrm>
            <a:off x="-65800" y="2281125"/>
            <a:ext cx="5351875" cy="2917200"/>
          </a:xfrm>
          <a:custGeom>
            <a:rect b="b" l="l" r="r" t="t"/>
            <a:pathLst>
              <a:path extrusionOk="0" h="116688" w="214075">
                <a:moveTo>
                  <a:pt x="211881" y="116688"/>
                </a:moveTo>
                <a:lnTo>
                  <a:pt x="0" y="116688"/>
                </a:lnTo>
                <a:lnTo>
                  <a:pt x="0" y="58783"/>
                </a:lnTo>
                <a:lnTo>
                  <a:pt x="48255" y="58783"/>
                </a:lnTo>
                <a:lnTo>
                  <a:pt x="147396" y="0"/>
                </a:lnTo>
                <a:lnTo>
                  <a:pt x="214075" y="41236"/>
                </a:lnTo>
                <a:close/>
              </a:path>
            </a:pathLst>
          </a:custGeom>
          <a:solidFill>
            <a:srgbClr val="F7E5B7">
              <a:alpha val="52679"/>
            </a:srgbClr>
          </a:solidFill>
          <a:ln>
            <a:no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1_1_1_1_1_1_1_1_1">
    <p:bg>
      <p:bgPr>
        <a:blipFill>
          <a:blip r:embed="rId2">
            <a:alphaModFix/>
          </a:blip>
          <a:stretch>
            <a:fillRect/>
          </a:stretch>
        </a:blipFill>
      </p:bgPr>
    </p:bg>
    <p:spTree>
      <p:nvGrpSpPr>
        <p:cNvPr id="323" name="Shape 323"/>
        <p:cNvGrpSpPr/>
        <p:nvPr/>
      </p:nvGrpSpPr>
      <p:grpSpPr>
        <a:xfrm>
          <a:off x="0" y="0"/>
          <a:ext cx="0" cy="0"/>
          <a:chOff x="0" y="0"/>
          <a:chExt cx="0" cy="0"/>
        </a:xfrm>
      </p:grpSpPr>
      <p:sp>
        <p:nvSpPr>
          <p:cNvPr id="324" name="Google Shape;324;p36"/>
          <p:cNvSpPr/>
          <p:nvPr/>
        </p:nvSpPr>
        <p:spPr>
          <a:xfrm rot="10800000">
            <a:off x="2684116" y="-137325"/>
            <a:ext cx="6629125" cy="2933800"/>
          </a:xfrm>
          <a:custGeom>
            <a:rect b="b" l="l" r="r" t="t"/>
            <a:pathLst>
              <a:path extrusionOk="0" h="117352" w="265165">
                <a:moveTo>
                  <a:pt x="155803" y="0"/>
                </a:moveTo>
                <a:lnTo>
                  <a:pt x="218724" y="40948"/>
                </a:lnTo>
                <a:lnTo>
                  <a:pt x="265165" y="117352"/>
                </a:lnTo>
                <a:lnTo>
                  <a:pt x="0" y="117352"/>
                </a:lnTo>
                <a:lnTo>
                  <a:pt x="0" y="58426"/>
                </a:lnTo>
                <a:lnTo>
                  <a:pt x="57427" y="58426"/>
                </a:lnTo>
                <a:close/>
              </a:path>
            </a:pathLst>
          </a:custGeom>
          <a:solidFill>
            <a:srgbClr val="F7E5B7">
              <a:alpha val="52679"/>
            </a:srgbClr>
          </a:solidFill>
          <a:ln>
            <a:noFill/>
          </a:ln>
        </p:spPr>
      </p:sp>
      <p:sp>
        <p:nvSpPr>
          <p:cNvPr id="325" name="Google Shape;325;p36"/>
          <p:cNvSpPr/>
          <p:nvPr/>
        </p:nvSpPr>
        <p:spPr>
          <a:xfrm>
            <a:off x="2883850" y="3632900"/>
            <a:ext cx="6354475" cy="1598000"/>
          </a:xfrm>
          <a:custGeom>
            <a:rect b="b" l="l" r="r" t="t"/>
            <a:pathLst>
              <a:path extrusionOk="0" h="63920" w="254179">
                <a:moveTo>
                  <a:pt x="153806" y="0"/>
                </a:moveTo>
                <a:lnTo>
                  <a:pt x="0" y="63920"/>
                </a:lnTo>
                <a:lnTo>
                  <a:pt x="254179" y="63920"/>
                </a:lnTo>
                <a:close/>
              </a:path>
            </a:pathLst>
          </a:custGeom>
          <a:solidFill>
            <a:srgbClr val="96B3C1">
              <a:alpha val="38840"/>
            </a:srgbClr>
          </a:solidFill>
          <a:ln>
            <a:noFill/>
          </a:ln>
        </p:spPr>
      </p:sp>
      <p:sp>
        <p:nvSpPr>
          <p:cNvPr id="326" name="Google Shape;326;p36"/>
          <p:cNvSpPr/>
          <p:nvPr/>
        </p:nvSpPr>
        <p:spPr>
          <a:xfrm>
            <a:off x="-87400" y="-112350"/>
            <a:ext cx="3932550" cy="5318275"/>
          </a:xfrm>
          <a:custGeom>
            <a:rect b="b" l="l" r="r" t="t"/>
            <a:pathLst>
              <a:path extrusionOk="0" h="212731" w="157302">
                <a:moveTo>
                  <a:pt x="157302" y="75904"/>
                </a:moveTo>
                <a:lnTo>
                  <a:pt x="120848" y="212731"/>
                </a:lnTo>
                <a:lnTo>
                  <a:pt x="0" y="212731"/>
                </a:lnTo>
                <a:lnTo>
                  <a:pt x="0" y="0"/>
                </a:lnTo>
                <a:lnTo>
                  <a:pt x="111859" y="0"/>
                </a:lnTo>
                <a:close/>
              </a:path>
            </a:pathLst>
          </a:custGeom>
          <a:solidFill>
            <a:srgbClr val="595959">
              <a:alpha val="16960"/>
            </a:srgbClr>
          </a:solidFill>
          <a:ln>
            <a:noFill/>
          </a:ln>
        </p:spPr>
      </p:sp>
      <p:sp>
        <p:nvSpPr>
          <p:cNvPr id="327" name="Google Shape;327;p36"/>
          <p:cNvSpPr/>
          <p:nvPr/>
        </p:nvSpPr>
        <p:spPr>
          <a:xfrm>
            <a:off x="5425014" y="1345736"/>
            <a:ext cx="3751250" cy="3860600"/>
          </a:xfrm>
          <a:custGeom>
            <a:rect b="b" l="l" r="r" t="t"/>
            <a:pathLst>
              <a:path extrusionOk="0" h="154424" w="150050">
                <a:moveTo>
                  <a:pt x="97566" y="0"/>
                </a:moveTo>
                <a:lnTo>
                  <a:pt x="0" y="57867"/>
                </a:lnTo>
                <a:lnTo>
                  <a:pt x="150050" y="154424"/>
                </a:lnTo>
                <a:close/>
              </a:path>
            </a:pathLst>
          </a:custGeom>
          <a:solidFill>
            <a:srgbClr val="9EDDEF">
              <a:alpha val="29460"/>
            </a:srgbClr>
          </a:solidFill>
          <a:ln>
            <a:no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CUSTOM_1_1_1_1_1_1_1_1_1_1">
    <p:bg>
      <p:bgPr>
        <a:blipFill>
          <a:blip r:embed="rId2">
            <a:alphaModFix/>
          </a:blip>
          <a:stretch>
            <a:fillRect/>
          </a:stretch>
        </a:blipFill>
      </p:bgPr>
    </p:bg>
    <p:spTree>
      <p:nvGrpSpPr>
        <p:cNvPr id="328" name="Shape 328"/>
        <p:cNvGrpSpPr/>
        <p:nvPr/>
      </p:nvGrpSpPr>
      <p:grpSpPr>
        <a:xfrm>
          <a:off x="0" y="0"/>
          <a:ext cx="0" cy="0"/>
          <a:chOff x="0" y="0"/>
          <a:chExt cx="0" cy="0"/>
        </a:xfrm>
      </p:grpSpPr>
      <p:sp>
        <p:nvSpPr>
          <p:cNvPr id="329" name="Google Shape;329;p37"/>
          <p:cNvSpPr/>
          <p:nvPr/>
        </p:nvSpPr>
        <p:spPr>
          <a:xfrm>
            <a:off x="-239800" y="-124825"/>
            <a:ext cx="4422355" cy="5368200"/>
          </a:xfrm>
          <a:custGeom>
            <a:rect b="b" l="l" r="r" t="t"/>
            <a:pathLst>
              <a:path extrusionOk="0" h="214728" w="174280">
                <a:moveTo>
                  <a:pt x="2997" y="0"/>
                </a:moveTo>
                <a:lnTo>
                  <a:pt x="174280" y="125341"/>
                </a:lnTo>
                <a:lnTo>
                  <a:pt x="174280" y="214728"/>
                </a:lnTo>
                <a:lnTo>
                  <a:pt x="0" y="214728"/>
                </a:lnTo>
                <a:lnTo>
                  <a:pt x="0" y="4993"/>
                </a:lnTo>
                <a:close/>
              </a:path>
            </a:pathLst>
          </a:custGeom>
          <a:solidFill>
            <a:srgbClr val="F7E5B7">
              <a:alpha val="52679"/>
            </a:srgbClr>
          </a:solidFill>
          <a:ln>
            <a:noFill/>
          </a:ln>
        </p:spPr>
      </p:sp>
      <p:sp>
        <p:nvSpPr>
          <p:cNvPr id="330" name="Google Shape;330;p37"/>
          <p:cNvSpPr/>
          <p:nvPr/>
        </p:nvSpPr>
        <p:spPr>
          <a:xfrm>
            <a:off x="4182502" y="1960030"/>
            <a:ext cx="4219583" cy="3295825"/>
          </a:xfrm>
          <a:custGeom>
            <a:rect b="b" l="l" r="r" t="t"/>
            <a:pathLst>
              <a:path extrusionOk="0" h="131833" w="166289">
                <a:moveTo>
                  <a:pt x="0" y="131833"/>
                </a:moveTo>
                <a:lnTo>
                  <a:pt x="12484" y="131334"/>
                </a:lnTo>
                <a:lnTo>
                  <a:pt x="166289" y="131334"/>
                </a:lnTo>
                <a:lnTo>
                  <a:pt x="95878" y="0"/>
                </a:lnTo>
                <a:lnTo>
                  <a:pt x="0" y="42946"/>
                </a:lnTo>
                <a:close/>
              </a:path>
            </a:pathLst>
          </a:custGeom>
          <a:solidFill>
            <a:srgbClr val="9EDDEF">
              <a:alpha val="29460"/>
            </a:srgbClr>
          </a:solidFill>
          <a:ln>
            <a:noFill/>
          </a:ln>
        </p:spPr>
      </p:sp>
      <p:sp>
        <p:nvSpPr>
          <p:cNvPr id="331" name="Google Shape;331;p37"/>
          <p:cNvSpPr/>
          <p:nvPr/>
        </p:nvSpPr>
        <p:spPr>
          <a:xfrm>
            <a:off x="-151090" y="-99863"/>
            <a:ext cx="6918621" cy="3121050"/>
          </a:xfrm>
          <a:custGeom>
            <a:rect b="b" l="l" r="r" t="t"/>
            <a:pathLst>
              <a:path extrusionOk="0" h="124842" w="272655">
                <a:moveTo>
                  <a:pt x="0" y="0"/>
                </a:moveTo>
                <a:lnTo>
                  <a:pt x="272655" y="0"/>
                </a:lnTo>
                <a:lnTo>
                  <a:pt x="266164" y="82895"/>
                </a:lnTo>
                <a:lnTo>
                  <a:pt x="171284" y="124842"/>
                </a:lnTo>
                <a:close/>
              </a:path>
            </a:pathLst>
          </a:custGeom>
          <a:solidFill>
            <a:srgbClr val="96B3C1">
              <a:alpha val="38840"/>
            </a:srgbClr>
          </a:solidFill>
          <a:ln>
            <a:noFill/>
          </a:ln>
        </p:spPr>
      </p:sp>
      <p:sp>
        <p:nvSpPr>
          <p:cNvPr id="332" name="Google Shape;332;p37"/>
          <p:cNvSpPr/>
          <p:nvPr/>
        </p:nvSpPr>
        <p:spPr>
          <a:xfrm>
            <a:off x="6626802" y="1954877"/>
            <a:ext cx="2785600" cy="3323000"/>
          </a:xfrm>
          <a:custGeom>
            <a:rect b="b" l="l" r="r" t="t"/>
            <a:pathLst>
              <a:path extrusionOk="0" h="132920" w="111424">
                <a:moveTo>
                  <a:pt x="0" y="878"/>
                </a:moveTo>
                <a:lnTo>
                  <a:pt x="71505" y="132920"/>
                </a:lnTo>
                <a:lnTo>
                  <a:pt x="111424" y="132920"/>
                </a:lnTo>
                <a:lnTo>
                  <a:pt x="107038" y="0"/>
                </a:lnTo>
                <a:close/>
              </a:path>
            </a:pathLst>
          </a:custGeom>
          <a:solidFill>
            <a:srgbClr val="595959">
              <a:alpha val="16960"/>
            </a:srgbClr>
          </a:solidFill>
          <a:ln>
            <a:no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4">
  <p:cSld name="CUSTOM_1_1_1_1_1_1_1_1_2">
    <p:spTree>
      <p:nvGrpSpPr>
        <p:cNvPr id="333" name="Shape 333"/>
        <p:cNvGrpSpPr/>
        <p:nvPr/>
      </p:nvGrpSpPr>
      <p:grpSpPr>
        <a:xfrm>
          <a:off x="0" y="0"/>
          <a:ext cx="0" cy="0"/>
          <a:chOff x="0" y="0"/>
          <a:chExt cx="0" cy="0"/>
        </a:xfrm>
      </p:grpSpPr>
      <p:pic>
        <p:nvPicPr>
          <p:cNvPr id="334" name="Google Shape;334;p38"/>
          <p:cNvPicPr preferRelativeResize="0"/>
          <p:nvPr/>
        </p:nvPicPr>
        <p:blipFill>
          <a:blip r:embed="rId2">
            <a:alphaModFix/>
          </a:blip>
          <a:stretch>
            <a:fillRect/>
          </a:stretch>
        </p:blipFill>
        <p:spPr>
          <a:xfrm rot="10800000">
            <a:off x="0" y="0"/>
            <a:ext cx="9144000" cy="514350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338" name="Shape 338"/>
        <p:cNvGrpSpPr/>
        <p:nvPr/>
      </p:nvGrpSpPr>
      <p:grpSpPr>
        <a:xfrm>
          <a:off x="0" y="0"/>
          <a:ext cx="0" cy="0"/>
          <a:chOff x="0" y="0"/>
          <a:chExt cx="0" cy="0"/>
        </a:xfrm>
      </p:grpSpPr>
      <p:sp>
        <p:nvSpPr>
          <p:cNvPr id="339" name="Google Shape;339;p40"/>
          <p:cNvSpPr/>
          <p:nvPr/>
        </p:nvSpPr>
        <p:spPr>
          <a:xfrm>
            <a:off x="-48100" y="-53085"/>
            <a:ext cx="4346950" cy="3402450"/>
          </a:xfrm>
          <a:custGeom>
            <a:rect b="b" l="l" r="r" t="t"/>
            <a:pathLst>
              <a:path extrusionOk="0" h="136098" w="173878">
                <a:moveTo>
                  <a:pt x="0" y="0"/>
                </a:moveTo>
                <a:lnTo>
                  <a:pt x="0" y="136098"/>
                </a:lnTo>
                <a:lnTo>
                  <a:pt x="173878" y="98319"/>
                </a:lnTo>
                <a:lnTo>
                  <a:pt x="130636" y="911"/>
                </a:lnTo>
                <a:close/>
              </a:path>
            </a:pathLst>
          </a:custGeom>
          <a:solidFill>
            <a:srgbClr val="96B3C1">
              <a:alpha val="38840"/>
            </a:srgbClr>
          </a:solidFill>
          <a:ln>
            <a:noFill/>
          </a:ln>
        </p:spPr>
      </p:sp>
      <p:sp>
        <p:nvSpPr>
          <p:cNvPr id="340" name="Google Shape;340;p40"/>
          <p:cNvSpPr/>
          <p:nvPr/>
        </p:nvSpPr>
        <p:spPr>
          <a:xfrm>
            <a:off x="-48100" y="2404900"/>
            <a:ext cx="6793525" cy="3072450"/>
          </a:xfrm>
          <a:custGeom>
            <a:rect b="b" l="l" r="r" t="t"/>
            <a:pathLst>
              <a:path extrusionOk="0" h="122898" w="271741">
                <a:moveTo>
                  <a:pt x="0" y="37780"/>
                </a:moveTo>
                <a:lnTo>
                  <a:pt x="0" y="122898"/>
                </a:lnTo>
                <a:lnTo>
                  <a:pt x="271741" y="122898"/>
                </a:lnTo>
                <a:lnTo>
                  <a:pt x="174333" y="0"/>
                </a:lnTo>
                <a:close/>
              </a:path>
            </a:pathLst>
          </a:custGeom>
          <a:solidFill>
            <a:srgbClr val="F7E5B7">
              <a:alpha val="52679"/>
            </a:srgbClr>
          </a:solidFill>
          <a:ln>
            <a:noFill/>
          </a:ln>
        </p:spPr>
      </p:sp>
      <p:sp>
        <p:nvSpPr>
          <p:cNvPr id="341" name="Google Shape;341;p40"/>
          <p:cNvSpPr/>
          <p:nvPr/>
        </p:nvSpPr>
        <p:spPr>
          <a:xfrm>
            <a:off x="3200731" y="-70150"/>
            <a:ext cx="6065225" cy="3322800"/>
          </a:xfrm>
          <a:custGeom>
            <a:rect b="b" l="l" r="r" t="t"/>
            <a:pathLst>
              <a:path extrusionOk="0" h="132912" w="242609">
                <a:moveTo>
                  <a:pt x="0" y="455"/>
                </a:moveTo>
                <a:lnTo>
                  <a:pt x="44607" y="100594"/>
                </a:lnTo>
                <a:lnTo>
                  <a:pt x="242609" y="132912"/>
                </a:lnTo>
                <a:lnTo>
                  <a:pt x="242609" y="0"/>
                </a:lnTo>
                <a:close/>
              </a:path>
            </a:pathLst>
          </a:custGeom>
          <a:solidFill>
            <a:srgbClr val="9EDDEF">
              <a:alpha val="29460"/>
            </a:srgbClr>
          </a:solidFill>
          <a:ln>
            <a:noFill/>
          </a:ln>
        </p:spPr>
      </p:sp>
      <p:sp>
        <p:nvSpPr>
          <p:cNvPr id="342" name="Google Shape;342;p40"/>
          <p:cNvSpPr/>
          <p:nvPr/>
        </p:nvSpPr>
        <p:spPr>
          <a:xfrm>
            <a:off x="-24000" y="410550"/>
            <a:ext cx="9192000" cy="4322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40"/>
          <p:cNvSpPr txBox="1"/>
          <p:nvPr>
            <p:ph type="ctrTitle"/>
          </p:nvPr>
        </p:nvSpPr>
        <p:spPr>
          <a:xfrm>
            <a:off x="2218775" y="1512863"/>
            <a:ext cx="4706400" cy="15084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5200"/>
              <a:buNone/>
              <a:defRPr sz="5800">
                <a:solidFill>
                  <a:schemeClr val="dk1"/>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44" name="Google Shape;344;p40"/>
          <p:cNvSpPr txBox="1"/>
          <p:nvPr>
            <p:ph idx="1" type="subTitle"/>
          </p:nvPr>
        </p:nvSpPr>
        <p:spPr>
          <a:xfrm>
            <a:off x="2515500" y="3128650"/>
            <a:ext cx="4113000" cy="248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1400">
                <a:solidFill>
                  <a:schemeClr val="dk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cxnSp>
        <p:nvCxnSpPr>
          <p:cNvPr id="345" name="Google Shape;345;p40"/>
          <p:cNvCxnSpPr/>
          <p:nvPr/>
        </p:nvCxnSpPr>
        <p:spPr>
          <a:xfrm>
            <a:off x="-111387" y="564550"/>
            <a:ext cx="9288300" cy="0"/>
          </a:xfrm>
          <a:prstGeom prst="straightConnector1">
            <a:avLst/>
          </a:prstGeom>
          <a:noFill/>
          <a:ln cap="flat" cmpd="sng" w="9525">
            <a:solidFill>
              <a:schemeClr val="dk1"/>
            </a:solidFill>
            <a:prstDash val="solid"/>
            <a:round/>
            <a:headEnd len="med" w="med" type="none"/>
            <a:tailEnd len="med" w="med" type="none"/>
          </a:ln>
        </p:spPr>
      </p:cxnSp>
      <p:cxnSp>
        <p:nvCxnSpPr>
          <p:cNvPr id="346" name="Google Shape;346;p40"/>
          <p:cNvCxnSpPr/>
          <p:nvPr/>
        </p:nvCxnSpPr>
        <p:spPr>
          <a:xfrm>
            <a:off x="-111387" y="4582625"/>
            <a:ext cx="9288300" cy="0"/>
          </a:xfrm>
          <a:prstGeom prst="straightConnector1">
            <a:avLst/>
          </a:prstGeom>
          <a:noFill/>
          <a:ln cap="flat" cmpd="sng" w="9525">
            <a:solidFill>
              <a:schemeClr val="dk1"/>
            </a:solidFill>
            <a:prstDash val="solid"/>
            <a:round/>
            <a:headEnd len="med" w="med" type="none"/>
            <a:tailEnd len="med" w="med" type="none"/>
          </a:ln>
        </p:spPr>
      </p:cxn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blipFill>
          <a:blip r:embed="rId2">
            <a:alphaModFix/>
          </a:blip>
          <a:stretch>
            <a:fillRect/>
          </a:stretch>
        </a:blipFill>
      </p:bgPr>
    </p:bg>
    <p:spTree>
      <p:nvGrpSpPr>
        <p:cNvPr id="347" name="Shape 347"/>
        <p:cNvGrpSpPr/>
        <p:nvPr/>
      </p:nvGrpSpPr>
      <p:grpSpPr>
        <a:xfrm>
          <a:off x="0" y="0"/>
          <a:ext cx="0" cy="0"/>
          <a:chOff x="0" y="0"/>
          <a:chExt cx="0" cy="0"/>
        </a:xfrm>
      </p:grpSpPr>
      <p:sp>
        <p:nvSpPr>
          <p:cNvPr id="348" name="Google Shape;348;p41"/>
          <p:cNvSpPr/>
          <p:nvPr/>
        </p:nvSpPr>
        <p:spPr>
          <a:xfrm rot="10800000">
            <a:off x="4919006" y="2057835"/>
            <a:ext cx="4346950" cy="3402450"/>
          </a:xfrm>
          <a:custGeom>
            <a:rect b="b" l="l" r="r" t="t"/>
            <a:pathLst>
              <a:path extrusionOk="0" h="136098" w="173878">
                <a:moveTo>
                  <a:pt x="0" y="0"/>
                </a:moveTo>
                <a:lnTo>
                  <a:pt x="0" y="136098"/>
                </a:lnTo>
                <a:lnTo>
                  <a:pt x="173878" y="98319"/>
                </a:lnTo>
                <a:lnTo>
                  <a:pt x="130636" y="911"/>
                </a:lnTo>
                <a:close/>
              </a:path>
            </a:pathLst>
          </a:custGeom>
          <a:solidFill>
            <a:srgbClr val="96B3C1">
              <a:alpha val="38840"/>
            </a:srgbClr>
          </a:solidFill>
          <a:ln>
            <a:noFill/>
          </a:ln>
        </p:spPr>
      </p:sp>
      <p:sp>
        <p:nvSpPr>
          <p:cNvPr id="349" name="Google Shape;349;p41"/>
          <p:cNvSpPr/>
          <p:nvPr/>
        </p:nvSpPr>
        <p:spPr>
          <a:xfrm rot="10800000">
            <a:off x="2472431" y="-70150"/>
            <a:ext cx="6793525" cy="3072450"/>
          </a:xfrm>
          <a:custGeom>
            <a:rect b="b" l="l" r="r" t="t"/>
            <a:pathLst>
              <a:path extrusionOk="0" h="122898" w="271741">
                <a:moveTo>
                  <a:pt x="0" y="37780"/>
                </a:moveTo>
                <a:lnTo>
                  <a:pt x="0" y="122898"/>
                </a:lnTo>
                <a:lnTo>
                  <a:pt x="271741" y="122898"/>
                </a:lnTo>
                <a:lnTo>
                  <a:pt x="174333" y="0"/>
                </a:lnTo>
                <a:close/>
              </a:path>
            </a:pathLst>
          </a:custGeom>
          <a:solidFill>
            <a:srgbClr val="F7E5B7">
              <a:alpha val="52679"/>
            </a:srgbClr>
          </a:solidFill>
          <a:ln>
            <a:noFill/>
          </a:ln>
        </p:spPr>
      </p:sp>
      <p:sp>
        <p:nvSpPr>
          <p:cNvPr id="350" name="Google Shape;350;p41"/>
          <p:cNvSpPr/>
          <p:nvPr/>
        </p:nvSpPr>
        <p:spPr>
          <a:xfrm rot="10800000">
            <a:off x="-48100" y="2154550"/>
            <a:ext cx="6065225" cy="3322800"/>
          </a:xfrm>
          <a:custGeom>
            <a:rect b="b" l="l" r="r" t="t"/>
            <a:pathLst>
              <a:path extrusionOk="0" h="132912" w="242609">
                <a:moveTo>
                  <a:pt x="0" y="455"/>
                </a:moveTo>
                <a:lnTo>
                  <a:pt x="44607" y="100594"/>
                </a:lnTo>
                <a:lnTo>
                  <a:pt x="242609" y="132912"/>
                </a:lnTo>
                <a:lnTo>
                  <a:pt x="242609" y="0"/>
                </a:lnTo>
                <a:close/>
              </a:path>
            </a:pathLst>
          </a:custGeom>
          <a:solidFill>
            <a:srgbClr val="9EDDEF">
              <a:alpha val="29460"/>
            </a:srgbClr>
          </a:solidFill>
          <a:ln>
            <a:noFill/>
          </a:ln>
        </p:spPr>
      </p:sp>
      <p:sp>
        <p:nvSpPr>
          <p:cNvPr id="351" name="Google Shape;351;p41"/>
          <p:cNvSpPr/>
          <p:nvPr/>
        </p:nvSpPr>
        <p:spPr>
          <a:xfrm>
            <a:off x="-24000" y="410550"/>
            <a:ext cx="9192000" cy="4322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41"/>
          <p:cNvSpPr txBox="1"/>
          <p:nvPr>
            <p:ph type="title"/>
          </p:nvPr>
        </p:nvSpPr>
        <p:spPr>
          <a:xfrm>
            <a:off x="2860200" y="2746192"/>
            <a:ext cx="3423600" cy="629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solidFill>
                  <a:schemeClr val="dk1"/>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53" name="Google Shape;353;p41"/>
          <p:cNvSpPr txBox="1"/>
          <p:nvPr>
            <p:ph hasCustomPrompt="1" idx="2" type="title"/>
          </p:nvPr>
        </p:nvSpPr>
        <p:spPr>
          <a:xfrm>
            <a:off x="3850375" y="1276877"/>
            <a:ext cx="1443300" cy="1382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2000"/>
              <a:buNone/>
              <a:defRPr sz="12600">
                <a:solidFill>
                  <a:schemeClr val="dk1"/>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354" name="Google Shape;354;p41"/>
          <p:cNvSpPr txBox="1"/>
          <p:nvPr>
            <p:ph idx="1" type="subTitle"/>
          </p:nvPr>
        </p:nvSpPr>
        <p:spPr>
          <a:xfrm>
            <a:off x="2948550" y="3462208"/>
            <a:ext cx="3246900" cy="404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1400">
                <a:solidFill>
                  <a:schemeClr val="dk1"/>
                </a:solidFill>
                <a:latin typeface="Barlow"/>
                <a:ea typeface="Barlow"/>
                <a:cs typeface="Barlow"/>
                <a:sym typeface="Barlow"/>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55" name="Google Shape;355;p41"/>
          <p:cNvSpPr txBox="1"/>
          <p:nvPr>
            <p:ph idx="3" type="subTitle"/>
          </p:nvPr>
        </p:nvSpPr>
        <p:spPr>
          <a:xfrm>
            <a:off x="713225" y="539500"/>
            <a:ext cx="946500" cy="564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800"/>
              <a:buNone/>
              <a:defRPr sz="12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cxnSp>
        <p:nvCxnSpPr>
          <p:cNvPr id="356" name="Google Shape;356;p41"/>
          <p:cNvCxnSpPr/>
          <p:nvPr/>
        </p:nvCxnSpPr>
        <p:spPr>
          <a:xfrm>
            <a:off x="-111387" y="564550"/>
            <a:ext cx="9288300" cy="0"/>
          </a:xfrm>
          <a:prstGeom prst="straightConnector1">
            <a:avLst/>
          </a:prstGeom>
          <a:noFill/>
          <a:ln cap="flat" cmpd="sng" w="9525">
            <a:solidFill>
              <a:schemeClr val="dk1"/>
            </a:solidFill>
            <a:prstDash val="solid"/>
            <a:round/>
            <a:headEnd len="med" w="med" type="none"/>
            <a:tailEnd len="med" w="med" type="none"/>
          </a:ln>
        </p:spPr>
      </p:cxnSp>
      <p:cxnSp>
        <p:nvCxnSpPr>
          <p:cNvPr id="357" name="Google Shape;357;p41"/>
          <p:cNvCxnSpPr/>
          <p:nvPr/>
        </p:nvCxnSpPr>
        <p:spPr>
          <a:xfrm>
            <a:off x="-111387" y="4582625"/>
            <a:ext cx="9288300" cy="0"/>
          </a:xfrm>
          <a:prstGeom prst="straightConnector1">
            <a:avLst/>
          </a:prstGeom>
          <a:noFill/>
          <a:ln cap="flat" cmpd="sng" w="9525">
            <a:solidFill>
              <a:schemeClr val="dk1"/>
            </a:solidFill>
            <a:prstDash val="solid"/>
            <a:round/>
            <a:headEnd len="med" w="med" type="none"/>
            <a:tailEnd len="med" w="med"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dos columnas " type="twoColTx">
  <p:cSld name="TITLE_AND_TWO_COLUMNS">
    <p:bg>
      <p:bgPr>
        <a:blipFill>
          <a:blip r:embed="rId2">
            <a:alphaModFix/>
          </a:blip>
          <a:stretch>
            <a:fillRect/>
          </a:stretch>
        </a:blipFill>
      </p:bgPr>
    </p:bg>
    <p:spTree>
      <p:nvGrpSpPr>
        <p:cNvPr id="33" name="Shape 33"/>
        <p:cNvGrpSpPr/>
        <p:nvPr/>
      </p:nvGrpSpPr>
      <p:grpSpPr>
        <a:xfrm>
          <a:off x="0" y="0"/>
          <a:ext cx="0" cy="0"/>
          <a:chOff x="0" y="0"/>
          <a:chExt cx="0" cy="0"/>
        </a:xfrm>
      </p:grpSpPr>
      <p:sp>
        <p:nvSpPr>
          <p:cNvPr id="34" name="Google Shape;34;p5"/>
          <p:cNvSpPr/>
          <p:nvPr/>
        </p:nvSpPr>
        <p:spPr>
          <a:xfrm>
            <a:off x="-77225" y="-142700"/>
            <a:ext cx="5097150" cy="4065975"/>
          </a:xfrm>
          <a:custGeom>
            <a:rect b="b" l="l" r="r" t="t"/>
            <a:pathLst>
              <a:path extrusionOk="0" h="162639" w="203886">
                <a:moveTo>
                  <a:pt x="0" y="1383"/>
                </a:moveTo>
                <a:lnTo>
                  <a:pt x="0" y="100855"/>
                </a:lnTo>
                <a:lnTo>
                  <a:pt x="203886" y="162639"/>
                </a:lnTo>
                <a:lnTo>
                  <a:pt x="80108" y="0"/>
                </a:lnTo>
                <a:close/>
              </a:path>
            </a:pathLst>
          </a:custGeom>
          <a:solidFill>
            <a:srgbClr val="96B3C1">
              <a:alpha val="38840"/>
            </a:srgbClr>
          </a:solidFill>
          <a:ln>
            <a:noFill/>
          </a:ln>
        </p:spPr>
      </p:sp>
      <p:sp>
        <p:nvSpPr>
          <p:cNvPr id="35" name="Google Shape;35;p5"/>
          <p:cNvSpPr/>
          <p:nvPr/>
        </p:nvSpPr>
        <p:spPr>
          <a:xfrm>
            <a:off x="1884466" y="-196909"/>
            <a:ext cx="4243962" cy="4121888"/>
          </a:xfrm>
          <a:custGeom>
            <a:rect b="b" l="l" r="r" t="t"/>
            <a:pathLst>
              <a:path extrusionOk="0" h="164530" w="169099">
                <a:moveTo>
                  <a:pt x="0" y="0"/>
                </a:moveTo>
                <a:lnTo>
                  <a:pt x="169099" y="4510"/>
                </a:lnTo>
                <a:lnTo>
                  <a:pt x="123379" y="164530"/>
                </a:lnTo>
                <a:close/>
              </a:path>
            </a:pathLst>
          </a:custGeom>
          <a:solidFill>
            <a:srgbClr val="9EDDEF">
              <a:alpha val="29460"/>
            </a:srgbClr>
          </a:solidFill>
          <a:ln>
            <a:noFill/>
          </a:ln>
        </p:spPr>
      </p:sp>
      <p:sp>
        <p:nvSpPr>
          <p:cNvPr id="36" name="Google Shape;36;p5"/>
          <p:cNvSpPr/>
          <p:nvPr/>
        </p:nvSpPr>
        <p:spPr>
          <a:xfrm>
            <a:off x="-61779" y="2378675"/>
            <a:ext cx="4927250" cy="3027400"/>
          </a:xfrm>
          <a:custGeom>
            <a:rect b="b" l="l" r="r" t="t"/>
            <a:pathLst>
              <a:path extrusionOk="0" h="121096" w="197090">
                <a:moveTo>
                  <a:pt x="0" y="0"/>
                </a:moveTo>
                <a:lnTo>
                  <a:pt x="0" y="121096"/>
                </a:lnTo>
                <a:lnTo>
                  <a:pt x="197090" y="121096"/>
                </a:lnTo>
                <a:lnTo>
                  <a:pt x="154459" y="48191"/>
                </a:lnTo>
                <a:close/>
              </a:path>
            </a:pathLst>
          </a:custGeom>
          <a:solidFill>
            <a:srgbClr val="9EDDEF">
              <a:alpha val="29460"/>
            </a:srgbClr>
          </a:solidFill>
          <a:ln>
            <a:noFill/>
          </a:ln>
        </p:spPr>
      </p:sp>
      <p:sp>
        <p:nvSpPr>
          <p:cNvPr id="37" name="Google Shape;37;p5"/>
          <p:cNvSpPr/>
          <p:nvPr/>
        </p:nvSpPr>
        <p:spPr>
          <a:xfrm>
            <a:off x="3799696" y="2286004"/>
            <a:ext cx="5483325" cy="3135525"/>
          </a:xfrm>
          <a:custGeom>
            <a:rect b="b" l="l" r="r" t="t"/>
            <a:pathLst>
              <a:path extrusionOk="0" h="125421" w="219333">
                <a:moveTo>
                  <a:pt x="0" y="51280"/>
                </a:moveTo>
                <a:lnTo>
                  <a:pt x="42631" y="125421"/>
                </a:lnTo>
                <a:lnTo>
                  <a:pt x="219333" y="125421"/>
                </a:lnTo>
                <a:lnTo>
                  <a:pt x="68580" y="0"/>
                </a:lnTo>
                <a:lnTo>
                  <a:pt x="47574" y="65491"/>
                </a:lnTo>
                <a:close/>
              </a:path>
            </a:pathLst>
          </a:custGeom>
          <a:solidFill>
            <a:srgbClr val="F7E5B7">
              <a:alpha val="52679"/>
            </a:srgbClr>
          </a:solidFill>
          <a:ln>
            <a:noFill/>
          </a:ln>
        </p:spPr>
      </p:sp>
      <p:sp>
        <p:nvSpPr>
          <p:cNvPr id="38" name="Google Shape;38;p5"/>
          <p:cNvSpPr/>
          <p:nvPr/>
        </p:nvSpPr>
        <p:spPr>
          <a:xfrm>
            <a:off x="543050" y="361950"/>
            <a:ext cx="8057700" cy="4419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5"/>
          <p:cNvSpPr txBox="1"/>
          <p:nvPr>
            <p:ph idx="1" type="subTitle"/>
          </p:nvPr>
        </p:nvSpPr>
        <p:spPr>
          <a:xfrm>
            <a:off x="1422548" y="2343557"/>
            <a:ext cx="3100800" cy="990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500"/>
              <a:buChar char="●"/>
              <a:defRPr sz="1400">
                <a:latin typeface="Barlow"/>
                <a:ea typeface="Barlow"/>
                <a:cs typeface="Barlow"/>
                <a:sym typeface="Barlow"/>
              </a:defRPr>
            </a:lvl1pPr>
            <a:lvl2pPr lvl="1" rtl="0" algn="ctr">
              <a:lnSpc>
                <a:spcPct val="100000"/>
              </a:lnSpc>
              <a:spcBef>
                <a:spcPts val="0"/>
              </a:spcBef>
              <a:spcAft>
                <a:spcPts val="0"/>
              </a:spcAft>
              <a:buSzPts val="2800"/>
              <a:buChar char="○"/>
              <a:defRPr sz="2800"/>
            </a:lvl2pPr>
            <a:lvl3pPr lvl="2" rtl="0" algn="ctr">
              <a:lnSpc>
                <a:spcPct val="100000"/>
              </a:lnSpc>
              <a:spcBef>
                <a:spcPts val="0"/>
              </a:spcBef>
              <a:spcAft>
                <a:spcPts val="0"/>
              </a:spcAft>
              <a:buSzPts val="2800"/>
              <a:buChar char="■"/>
              <a:defRPr sz="2800"/>
            </a:lvl3pPr>
            <a:lvl4pPr lvl="3" rtl="0" algn="ctr">
              <a:lnSpc>
                <a:spcPct val="100000"/>
              </a:lnSpc>
              <a:spcBef>
                <a:spcPts val="0"/>
              </a:spcBef>
              <a:spcAft>
                <a:spcPts val="0"/>
              </a:spcAft>
              <a:buSzPts val="2800"/>
              <a:buChar char="●"/>
              <a:defRPr sz="2800"/>
            </a:lvl4pPr>
            <a:lvl5pPr lvl="4" rtl="0" algn="ctr">
              <a:lnSpc>
                <a:spcPct val="100000"/>
              </a:lnSpc>
              <a:spcBef>
                <a:spcPts val="0"/>
              </a:spcBef>
              <a:spcAft>
                <a:spcPts val="0"/>
              </a:spcAft>
              <a:buSzPts val="2800"/>
              <a:buChar char="○"/>
              <a:defRPr sz="2800"/>
            </a:lvl5pPr>
            <a:lvl6pPr lvl="5" rtl="0" algn="ctr">
              <a:lnSpc>
                <a:spcPct val="100000"/>
              </a:lnSpc>
              <a:spcBef>
                <a:spcPts val="0"/>
              </a:spcBef>
              <a:spcAft>
                <a:spcPts val="0"/>
              </a:spcAft>
              <a:buSzPts val="2800"/>
              <a:buChar char="■"/>
              <a:defRPr sz="2800"/>
            </a:lvl6pPr>
            <a:lvl7pPr lvl="6" rtl="0" algn="ctr">
              <a:lnSpc>
                <a:spcPct val="100000"/>
              </a:lnSpc>
              <a:spcBef>
                <a:spcPts val="0"/>
              </a:spcBef>
              <a:spcAft>
                <a:spcPts val="0"/>
              </a:spcAft>
              <a:buSzPts val="2800"/>
              <a:buChar char="●"/>
              <a:defRPr sz="2800"/>
            </a:lvl7pPr>
            <a:lvl8pPr lvl="7" rtl="0" algn="ctr">
              <a:lnSpc>
                <a:spcPct val="100000"/>
              </a:lnSpc>
              <a:spcBef>
                <a:spcPts val="0"/>
              </a:spcBef>
              <a:spcAft>
                <a:spcPts val="0"/>
              </a:spcAft>
              <a:buSzPts val="2800"/>
              <a:buChar char="○"/>
              <a:defRPr sz="2800"/>
            </a:lvl8pPr>
            <a:lvl9pPr lvl="8" rtl="0" algn="ctr">
              <a:lnSpc>
                <a:spcPct val="100000"/>
              </a:lnSpc>
              <a:spcBef>
                <a:spcPts val="0"/>
              </a:spcBef>
              <a:spcAft>
                <a:spcPts val="0"/>
              </a:spcAft>
              <a:buSzPts val="2800"/>
              <a:buChar char="■"/>
              <a:defRPr sz="2800"/>
            </a:lvl9pPr>
          </a:lstStyle>
          <a:p/>
        </p:txBody>
      </p:sp>
      <p:sp>
        <p:nvSpPr>
          <p:cNvPr id="40" name="Google Shape;40;p5"/>
          <p:cNvSpPr txBox="1"/>
          <p:nvPr>
            <p:ph idx="2" type="subTitle"/>
          </p:nvPr>
        </p:nvSpPr>
        <p:spPr>
          <a:xfrm>
            <a:off x="5035895" y="2343557"/>
            <a:ext cx="3100800" cy="990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500"/>
              <a:buChar char="●"/>
              <a:defRPr sz="1400">
                <a:latin typeface="Barlow"/>
                <a:ea typeface="Barlow"/>
                <a:cs typeface="Barlow"/>
                <a:sym typeface="Barlow"/>
              </a:defRPr>
            </a:lvl1pPr>
            <a:lvl2pPr lvl="1" rtl="0" algn="ctr">
              <a:lnSpc>
                <a:spcPct val="100000"/>
              </a:lnSpc>
              <a:spcBef>
                <a:spcPts val="0"/>
              </a:spcBef>
              <a:spcAft>
                <a:spcPts val="0"/>
              </a:spcAft>
              <a:buClr>
                <a:schemeClr val="dk1"/>
              </a:buClr>
              <a:buSzPts val="2800"/>
              <a:buChar char="○"/>
              <a:defRPr sz="2800"/>
            </a:lvl2pPr>
            <a:lvl3pPr lvl="2" rtl="0" algn="ctr">
              <a:lnSpc>
                <a:spcPct val="100000"/>
              </a:lnSpc>
              <a:spcBef>
                <a:spcPts val="0"/>
              </a:spcBef>
              <a:spcAft>
                <a:spcPts val="0"/>
              </a:spcAft>
              <a:buClr>
                <a:schemeClr val="dk1"/>
              </a:buClr>
              <a:buSzPts val="2800"/>
              <a:buChar char="■"/>
              <a:defRPr sz="2800"/>
            </a:lvl3pPr>
            <a:lvl4pPr lvl="3" rtl="0" algn="ctr">
              <a:lnSpc>
                <a:spcPct val="100000"/>
              </a:lnSpc>
              <a:spcBef>
                <a:spcPts val="0"/>
              </a:spcBef>
              <a:spcAft>
                <a:spcPts val="0"/>
              </a:spcAft>
              <a:buClr>
                <a:schemeClr val="dk1"/>
              </a:buClr>
              <a:buSzPts val="2800"/>
              <a:buChar char="●"/>
              <a:defRPr sz="2800"/>
            </a:lvl4pPr>
            <a:lvl5pPr lvl="4" rtl="0" algn="ctr">
              <a:lnSpc>
                <a:spcPct val="100000"/>
              </a:lnSpc>
              <a:spcBef>
                <a:spcPts val="0"/>
              </a:spcBef>
              <a:spcAft>
                <a:spcPts val="0"/>
              </a:spcAft>
              <a:buClr>
                <a:schemeClr val="dk1"/>
              </a:buClr>
              <a:buSzPts val="2800"/>
              <a:buChar char="○"/>
              <a:defRPr sz="2800"/>
            </a:lvl5pPr>
            <a:lvl6pPr lvl="5" rtl="0" algn="ctr">
              <a:lnSpc>
                <a:spcPct val="100000"/>
              </a:lnSpc>
              <a:spcBef>
                <a:spcPts val="0"/>
              </a:spcBef>
              <a:spcAft>
                <a:spcPts val="0"/>
              </a:spcAft>
              <a:buClr>
                <a:schemeClr val="dk1"/>
              </a:buClr>
              <a:buSzPts val="2800"/>
              <a:buChar char="■"/>
              <a:defRPr sz="2800"/>
            </a:lvl6pPr>
            <a:lvl7pPr lvl="6" rtl="0" algn="ctr">
              <a:lnSpc>
                <a:spcPct val="100000"/>
              </a:lnSpc>
              <a:spcBef>
                <a:spcPts val="0"/>
              </a:spcBef>
              <a:spcAft>
                <a:spcPts val="0"/>
              </a:spcAft>
              <a:buClr>
                <a:schemeClr val="dk1"/>
              </a:buClr>
              <a:buSzPts val="2800"/>
              <a:buChar char="●"/>
              <a:defRPr sz="2800"/>
            </a:lvl7pPr>
            <a:lvl8pPr lvl="7" rtl="0" algn="ctr">
              <a:lnSpc>
                <a:spcPct val="100000"/>
              </a:lnSpc>
              <a:spcBef>
                <a:spcPts val="0"/>
              </a:spcBef>
              <a:spcAft>
                <a:spcPts val="0"/>
              </a:spcAft>
              <a:buClr>
                <a:schemeClr val="dk1"/>
              </a:buClr>
              <a:buSzPts val="2800"/>
              <a:buChar char="○"/>
              <a:defRPr sz="2800"/>
            </a:lvl8pPr>
            <a:lvl9pPr lvl="8" rtl="0" algn="ctr">
              <a:lnSpc>
                <a:spcPct val="100000"/>
              </a:lnSpc>
              <a:spcBef>
                <a:spcPts val="0"/>
              </a:spcBef>
              <a:spcAft>
                <a:spcPts val="0"/>
              </a:spcAft>
              <a:buClr>
                <a:schemeClr val="dk1"/>
              </a:buClr>
              <a:buSzPts val="2800"/>
              <a:buChar char="■"/>
              <a:defRPr sz="2800"/>
            </a:lvl9pPr>
          </a:lstStyle>
          <a:p/>
        </p:txBody>
      </p:sp>
      <p:cxnSp>
        <p:nvCxnSpPr>
          <p:cNvPr id="41" name="Google Shape;41;p5"/>
          <p:cNvCxnSpPr/>
          <p:nvPr/>
        </p:nvCxnSpPr>
        <p:spPr>
          <a:xfrm>
            <a:off x="4426663" y="606925"/>
            <a:ext cx="290700" cy="0"/>
          </a:xfrm>
          <a:prstGeom prst="straightConnector1">
            <a:avLst/>
          </a:prstGeom>
          <a:noFill/>
          <a:ln cap="flat" cmpd="sng" w="19050">
            <a:solidFill>
              <a:schemeClr val="accent2"/>
            </a:solidFill>
            <a:prstDash val="solid"/>
            <a:round/>
            <a:headEnd len="med" w="med" type="none"/>
            <a:tailEnd len="med" w="med" type="none"/>
          </a:ln>
        </p:spPr>
      </p:cxnSp>
      <p:sp>
        <p:nvSpPr>
          <p:cNvPr id="42" name="Google Shape;42;p5"/>
          <p:cNvSpPr txBox="1"/>
          <p:nvPr>
            <p:ph type="title"/>
          </p:nvPr>
        </p:nvSpPr>
        <p:spPr>
          <a:xfrm>
            <a:off x="1416555" y="1876659"/>
            <a:ext cx="1658700" cy="308700"/>
          </a:xfrm>
          <a:prstGeom prst="rect">
            <a:avLst/>
          </a:prstGeom>
        </p:spPr>
        <p:txBody>
          <a:bodyPr anchorCtr="0" anchor="ctr" bIns="91425" lIns="91425" spcFirstLastPara="1" rIns="91425" wrap="square" tIns="91425">
            <a:noAutofit/>
          </a:bodyPr>
          <a:lstStyle>
            <a:lvl1pPr lvl="0" rtl="0">
              <a:spcBef>
                <a:spcPts val="0"/>
              </a:spcBef>
              <a:spcAft>
                <a:spcPts val="0"/>
              </a:spcAft>
              <a:buSzPts val="3600"/>
              <a:buFont typeface="Barlow Condensed"/>
              <a:buNone/>
              <a:defRPr sz="2000">
                <a:latin typeface="Barlow Condensed"/>
                <a:ea typeface="Barlow Condensed"/>
                <a:cs typeface="Barlow Condensed"/>
                <a:sym typeface="Barlow Condensed"/>
              </a:defRPr>
            </a:lvl1pPr>
            <a:lvl2pPr lvl="1" rtl="0" algn="ctr">
              <a:spcBef>
                <a:spcPts val="0"/>
              </a:spcBef>
              <a:spcAft>
                <a:spcPts val="0"/>
              </a:spcAft>
              <a:buSzPts val="3600"/>
              <a:buFont typeface="Barlow Condensed"/>
              <a:buNone/>
              <a:defRPr sz="3600">
                <a:latin typeface="Barlow Condensed"/>
                <a:ea typeface="Barlow Condensed"/>
                <a:cs typeface="Barlow Condensed"/>
                <a:sym typeface="Barlow Condensed"/>
              </a:defRPr>
            </a:lvl2pPr>
            <a:lvl3pPr lvl="2" rtl="0" algn="ctr">
              <a:spcBef>
                <a:spcPts val="0"/>
              </a:spcBef>
              <a:spcAft>
                <a:spcPts val="0"/>
              </a:spcAft>
              <a:buSzPts val="3600"/>
              <a:buFont typeface="Barlow Condensed"/>
              <a:buNone/>
              <a:defRPr sz="3600">
                <a:latin typeface="Barlow Condensed"/>
                <a:ea typeface="Barlow Condensed"/>
                <a:cs typeface="Barlow Condensed"/>
                <a:sym typeface="Barlow Condensed"/>
              </a:defRPr>
            </a:lvl3pPr>
            <a:lvl4pPr lvl="3" rtl="0" algn="ctr">
              <a:spcBef>
                <a:spcPts val="0"/>
              </a:spcBef>
              <a:spcAft>
                <a:spcPts val="0"/>
              </a:spcAft>
              <a:buSzPts val="3600"/>
              <a:buFont typeface="Barlow Condensed"/>
              <a:buNone/>
              <a:defRPr sz="3600">
                <a:latin typeface="Barlow Condensed"/>
                <a:ea typeface="Barlow Condensed"/>
                <a:cs typeface="Barlow Condensed"/>
                <a:sym typeface="Barlow Condensed"/>
              </a:defRPr>
            </a:lvl4pPr>
            <a:lvl5pPr lvl="4" rtl="0" algn="ctr">
              <a:spcBef>
                <a:spcPts val="0"/>
              </a:spcBef>
              <a:spcAft>
                <a:spcPts val="0"/>
              </a:spcAft>
              <a:buSzPts val="3600"/>
              <a:buFont typeface="Barlow Condensed"/>
              <a:buNone/>
              <a:defRPr sz="3600">
                <a:latin typeface="Barlow Condensed"/>
                <a:ea typeface="Barlow Condensed"/>
                <a:cs typeface="Barlow Condensed"/>
                <a:sym typeface="Barlow Condensed"/>
              </a:defRPr>
            </a:lvl5pPr>
            <a:lvl6pPr lvl="5" rtl="0" algn="ctr">
              <a:spcBef>
                <a:spcPts val="0"/>
              </a:spcBef>
              <a:spcAft>
                <a:spcPts val="0"/>
              </a:spcAft>
              <a:buSzPts val="3600"/>
              <a:buFont typeface="Barlow Condensed"/>
              <a:buNone/>
              <a:defRPr sz="3600">
                <a:latin typeface="Barlow Condensed"/>
                <a:ea typeface="Barlow Condensed"/>
                <a:cs typeface="Barlow Condensed"/>
                <a:sym typeface="Barlow Condensed"/>
              </a:defRPr>
            </a:lvl6pPr>
            <a:lvl7pPr lvl="6" rtl="0" algn="ctr">
              <a:spcBef>
                <a:spcPts val="0"/>
              </a:spcBef>
              <a:spcAft>
                <a:spcPts val="0"/>
              </a:spcAft>
              <a:buSzPts val="3600"/>
              <a:buFont typeface="Barlow Condensed"/>
              <a:buNone/>
              <a:defRPr sz="3600">
                <a:latin typeface="Barlow Condensed"/>
                <a:ea typeface="Barlow Condensed"/>
                <a:cs typeface="Barlow Condensed"/>
                <a:sym typeface="Barlow Condensed"/>
              </a:defRPr>
            </a:lvl7pPr>
            <a:lvl8pPr lvl="7" rtl="0" algn="ctr">
              <a:spcBef>
                <a:spcPts val="0"/>
              </a:spcBef>
              <a:spcAft>
                <a:spcPts val="0"/>
              </a:spcAft>
              <a:buSzPts val="3600"/>
              <a:buFont typeface="Barlow Condensed"/>
              <a:buNone/>
              <a:defRPr sz="3600">
                <a:latin typeface="Barlow Condensed"/>
                <a:ea typeface="Barlow Condensed"/>
                <a:cs typeface="Barlow Condensed"/>
                <a:sym typeface="Barlow Condensed"/>
              </a:defRPr>
            </a:lvl8pPr>
            <a:lvl9pPr lvl="8" rtl="0" algn="ctr">
              <a:spcBef>
                <a:spcPts val="0"/>
              </a:spcBef>
              <a:spcAft>
                <a:spcPts val="0"/>
              </a:spcAft>
              <a:buSzPts val="3600"/>
              <a:buFont typeface="Barlow Condensed"/>
              <a:buNone/>
              <a:defRPr sz="3600">
                <a:latin typeface="Barlow Condensed"/>
                <a:ea typeface="Barlow Condensed"/>
                <a:cs typeface="Barlow Condensed"/>
                <a:sym typeface="Barlow Condensed"/>
              </a:defRPr>
            </a:lvl9pPr>
          </a:lstStyle>
          <a:p/>
        </p:txBody>
      </p:sp>
      <p:sp>
        <p:nvSpPr>
          <p:cNvPr id="43" name="Google Shape;43;p5"/>
          <p:cNvSpPr txBox="1"/>
          <p:nvPr>
            <p:ph idx="3" type="title"/>
          </p:nvPr>
        </p:nvSpPr>
        <p:spPr>
          <a:xfrm>
            <a:off x="5029902" y="1876659"/>
            <a:ext cx="1658700" cy="308700"/>
          </a:xfrm>
          <a:prstGeom prst="rect">
            <a:avLst/>
          </a:prstGeom>
        </p:spPr>
        <p:txBody>
          <a:bodyPr anchorCtr="0" anchor="ctr" bIns="91425" lIns="91425" spcFirstLastPara="1" rIns="91425" wrap="square" tIns="91425">
            <a:noAutofit/>
          </a:bodyPr>
          <a:lstStyle>
            <a:lvl1pPr lvl="0" rtl="0">
              <a:spcBef>
                <a:spcPts val="0"/>
              </a:spcBef>
              <a:spcAft>
                <a:spcPts val="0"/>
              </a:spcAft>
              <a:buSzPts val="3600"/>
              <a:buFont typeface="Barlow Condensed"/>
              <a:buNone/>
              <a:defRPr sz="2000">
                <a:latin typeface="Barlow Condensed"/>
                <a:ea typeface="Barlow Condensed"/>
                <a:cs typeface="Barlow Condensed"/>
                <a:sym typeface="Barlow Condensed"/>
              </a:defRPr>
            </a:lvl1pPr>
            <a:lvl2pPr lvl="1" rtl="0" algn="ctr">
              <a:spcBef>
                <a:spcPts val="0"/>
              </a:spcBef>
              <a:spcAft>
                <a:spcPts val="0"/>
              </a:spcAft>
              <a:buSzPts val="3600"/>
              <a:buFont typeface="Barlow Condensed"/>
              <a:buNone/>
              <a:defRPr sz="3600">
                <a:latin typeface="Barlow Condensed"/>
                <a:ea typeface="Barlow Condensed"/>
                <a:cs typeface="Barlow Condensed"/>
                <a:sym typeface="Barlow Condensed"/>
              </a:defRPr>
            </a:lvl2pPr>
            <a:lvl3pPr lvl="2" rtl="0" algn="ctr">
              <a:spcBef>
                <a:spcPts val="0"/>
              </a:spcBef>
              <a:spcAft>
                <a:spcPts val="0"/>
              </a:spcAft>
              <a:buSzPts val="3600"/>
              <a:buFont typeface="Barlow Condensed"/>
              <a:buNone/>
              <a:defRPr sz="3600">
                <a:latin typeface="Barlow Condensed"/>
                <a:ea typeface="Barlow Condensed"/>
                <a:cs typeface="Barlow Condensed"/>
                <a:sym typeface="Barlow Condensed"/>
              </a:defRPr>
            </a:lvl3pPr>
            <a:lvl4pPr lvl="3" rtl="0" algn="ctr">
              <a:spcBef>
                <a:spcPts val="0"/>
              </a:spcBef>
              <a:spcAft>
                <a:spcPts val="0"/>
              </a:spcAft>
              <a:buSzPts val="3600"/>
              <a:buFont typeface="Barlow Condensed"/>
              <a:buNone/>
              <a:defRPr sz="3600">
                <a:latin typeface="Barlow Condensed"/>
                <a:ea typeface="Barlow Condensed"/>
                <a:cs typeface="Barlow Condensed"/>
                <a:sym typeface="Barlow Condensed"/>
              </a:defRPr>
            </a:lvl4pPr>
            <a:lvl5pPr lvl="4" rtl="0" algn="ctr">
              <a:spcBef>
                <a:spcPts val="0"/>
              </a:spcBef>
              <a:spcAft>
                <a:spcPts val="0"/>
              </a:spcAft>
              <a:buSzPts val="3600"/>
              <a:buFont typeface="Barlow Condensed"/>
              <a:buNone/>
              <a:defRPr sz="3600">
                <a:latin typeface="Barlow Condensed"/>
                <a:ea typeface="Barlow Condensed"/>
                <a:cs typeface="Barlow Condensed"/>
                <a:sym typeface="Barlow Condensed"/>
              </a:defRPr>
            </a:lvl5pPr>
            <a:lvl6pPr lvl="5" rtl="0" algn="ctr">
              <a:spcBef>
                <a:spcPts val="0"/>
              </a:spcBef>
              <a:spcAft>
                <a:spcPts val="0"/>
              </a:spcAft>
              <a:buSzPts val="3600"/>
              <a:buFont typeface="Barlow Condensed"/>
              <a:buNone/>
              <a:defRPr sz="3600">
                <a:latin typeface="Barlow Condensed"/>
                <a:ea typeface="Barlow Condensed"/>
                <a:cs typeface="Barlow Condensed"/>
                <a:sym typeface="Barlow Condensed"/>
              </a:defRPr>
            </a:lvl6pPr>
            <a:lvl7pPr lvl="6" rtl="0" algn="ctr">
              <a:spcBef>
                <a:spcPts val="0"/>
              </a:spcBef>
              <a:spcAft>
                <a:spcPts val="0"/>
              </a:spcAft>
              <a:buSzPts val="3600"/>
              <a:buFont typeface="Barlow Condensed"/>
              <a:buNone/>
              <a:defRPr sz="3600">
                <a:latin typeface="Barlow Condensed"/>
                <a:ea typeface="Barlow Condensed"/>
                <a:cs typeface="Barlow Condensed"/>
                <a:sym typeface="Barlow Condensed"/>
              </a:defRPr>
            </a:lvl7pPr>
            <a:lvl8pPr lvl="7" rtl="0" algn="ctr">
              <a:spcBef>
                <a:spcPts val="0"/>
              </a:spcBef>
              <a:spcAft>
                <a:spcPts val="0"/>
              </a:spcAft>
              <a:buSzPts val="3600"/>
              <a:buFont typeface="Barlow Condensed"/>
              <a:buNone/>
              <a:defRPr sz="3600">
                <a:latin typeface="Barlow Condensed"/>
                <a:ea typeface="Barlow Condensed"/>
                <a:cs typeface="Barlow Condensed"/>
                <a:sym typeface="Barlow Condensed"/>
              </a:defRPr>
            </a:lvl8pPr>
            <a:lvl9pPr lvl="8" rtl="0" algn="ctr">
              <a:spcBef>
                <a:spcPts val="0"/>
              </a:spcBef>
              <a:spcAft>
                <a:spcPts val="0"/>
              </a:spcAft>
              <a:buSzPts val="3600"/>
              <a:buFont typeface="Barlow Condensed"/>
              <a:buNone/>
              <a:defRPr sz="3600">
                <a:latin typeface="Barlow Condensed"/>
                <a:ea typeface="Barlow Condensed"/>
                <a:cs typeface="Barlow Condensed"/>
                <a:sym typeface="Barlow Condensed"/>
              </a:defRPr>
            </a:lvl9pPr>
          </a:lstStyle>
          <a:p/>
        </p:txBody>
      </p:sp>
      <p:sp>
        <p:nvSpPr>
          <p:cNvPr id="44" name="Google Shape;44;p5"/>
          <p:cNvSpPr txBox="1"/>
          <p:nvPr>
            <p:ph idx="4" type="title"/>
          </p:nvPr>
        </p:nvSpPr>
        <p:spPr>
          <a:xfrm>
            <a:off x="1974300" y="606925"/>
            <a:ext cx="5195400" cy="528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sz="3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blipFill>
          <a:blip r:embed="rId2">
            <a:alphaModFix/>
          </a:blip>
          <a:stretch>
            <a:fillRect/>
          </a:stretch>
        </a:blipFill>
      </p:bgPr>
    </p:bg>
    <p:spTree>
      <p:nvGrpSpPr>
        <p:cNvPr id="358" name="Shape 358"/>
        <p:cNvGrpSpPr/>
        <p:nvPr/>
      </p:nvGrpSpPr>
      <p:grpSpPr>
        <a:xfrm>
          <a:off x="0" y="0"/>
          <a:ext cx="0" cy="0"/>
          <a:chOff x="0" y="0"/>
          <a:chExt cx="0" cy="0"/>
        </a:xfrm>
      </p:grpSpPr>
      <p:sp>
        <p:nvSpPr>
          <p:cNvPr id="359" name="Google Shape;359;p42"/>
          <p:cNvSpPr/>
          <p:nvPr/>
        </p:nvSpPr>
        <p:spPr>
          <a:xfrm flipH="1" rot="10800000">
            <a:off x="2023421" y="1359233"/>
            <a:ext cx="4124075" cy="4000500"/>
          </a:xfrm>
          <a:custGeom>
            <a:rect b="b" l="l" r="r" t="t"/>
            <a:pathLst>
              <a:path extrusionOk="0" h="160020" w="164963">
                <a:moveTo>
                  <a:pt x="0" y="0"/>
                </a:moveTo>
                <a:lnTo>
                  <a:pt x="164963" y="0"/>
                </a:lnTo>
                <a:lnTo>
                  <a:pt x="119243" y="160020"/>
                </a:lnTo>
                <a:close/>
              </a:path>
            </a:pathLst>
          </a:custGeom>
          <a:solidFill>
            <a:srgbClr val="9EDDEF">
              <a:alpha val="29460"/>
            </a:srgbClr>
          </a:solidFill>
          <a:ln>
            <a:noFill/>
          </a:ln>
        </p:spPr>
      </p:sp>
      <p:sp>
        <p:nvSpPr>
          <p:cNvPr id="360" name="Google Shape;360;p42"/>
          <p:cNvSpPr/>
          <p:nvPr/>
        </p:nvSpPr>
        <p:spPr>
          <a:xfrm>
            <a:off x="3956575" y="-131581"/>
            <a:ext cx="5277925" cy="1600100"/>
          </a:xfrm>
          <a:custGeom>
            <a:rect b="b" l="l" r="r" t="t"/>
            <a:pathLst>
              <a:path extrusionOk="0" h="64004" w="211117">
                <a:moveTo>
                  <a:pt x="211117" y="4067"/>
                </a:moveTo>
                <a:lnTo>
                  <a:pt x="211117" y="0"/>
                </a:lnTo>
                <a:lnTo>
                  <a:pt x="36953" y="0"/>
                </a:lnTo>
                <a:lnTo>
                  <a:pt x="0" y="64004"/>
                </a:lnTo>
                <a:lnTo>
                  <a:pt x="177146" y="33493"/>
                </a:lnTo>
                <a:close/>
              </a:path>
            </a:pathLst>
          </a:custGeom>
          <a:solidFill>
            <a:srgbClr val="F7E5B7">
              <a:alpha val="52679"/>
            </a:srgbClr>
          </a:solidFill>
          <a:ln>
            <a:noFill/>
          </a:ln>
        </p:spPr>
      </p:sp>
      <p:sp>
        <p:nvSpPr>
          <p:cNvPr id="361" name="Google Shape;361;p42"/>
          <p:cNvSpPr/>
          <p:nvPr/>
        </p:nvSpPr>
        <p:spPr>
          <a:xfrm>
            <a:off x="-77225" y="1390125"/>
            <a:ext cx="5097150" cy="4083025"/>
          </a:xfrm>
          <a:custGeom>
            <a:rect b="b" l="l" r="r" t="t"/>
            <a:pathLst>
              <a:path extrusionOk="0" h="163321" w="203886">
                <a:moveTo>
                  <a:pt x="0" y="161256"/>
                </a:moveTo>
                <a:lnTo>
                  <a:pt x="0" y="61784"/>
                </a:lnTo>
                <a:lnTo>
                  <a:pt x="203886" y="0"/>
                </a:lnTo>
                <a:lnTo>
                  <a:pt x="80633" y="163321"/>
                </a:lnTo>
                <a:close/>
              </a:path>
            </a:pathLst>
          </a:custGeom>
          <a:solidFill>
            <a:srgbClr val="96B3C1">
              <a:alpha val="38840"/>
            </a:srgbClr>
          </a:solidFill>
          <a:ln>
            <a:noFill/>
          </a:ln>
        </p:spPr>
      </p:sp>
      <p:sp>
        <p:nvSpPr>
          <p:cNvPr id="362" name="Google Shape;362;p42"/>
          <p:cNvSpPr/>
          <p:nvPr/>
        </p:nvSpPr>
        <p:spPr>
          <a:xfrm flipH="1" rot="10800000">
            <a:off x="-61779" y="-92671"/>
            <a:ext cx="4927250" cy="3027400"/>
          </a:xfrm>
          <a:custGeom>
            <a:rect b="b" l="l" r="r" t="t"/>
            <a:pathLst>
              <a:path extrusionOk="0" h="121096" w="197090">
                <a:moveTo>
                  <a:pt x="0" y="0"/>
                </a:moveTo>
                <a:lnTo>
                  <a:pt x="0" y="121096"/>
                </a:lnTo>
                <a:lnTo>
                  <a:pt x="197090" y="121096"/>
                </a:lnTo>
                <a:lnTo>
                  <a:pt x="154459" y="48191"/>
                </a:lnTo>
                <a:close/>
              </a:path>
            </a:pathLst>
          </a:custGeom>
          <a:solidFill>
            <a:srgbClr val="9EDDEF">
              <a:alpha val="29460"/>
            </a:srgbClr>
          </a:solidFill>
          <a:ln>
            <a:noFill/>
          </a:ln>
        </p:spPr>
      </p:sp>
      <p:sp>
        <p:nvSpPr>
          <p:cNvPr id="363" name="Google Shape;363;p42"/>
          <p:cNvSpPr/>
          <p:nvPr/>
        </p:nvSpPr>
        <p:spPr>
          <a:xfrm flipH="1" rot="10800000">
            <a:off x="5483300" y="-30896"/>
            <a:ext cx="3753375" cy="5390650"/>
          </a:xfrm>
          <a:custGeom>
            <a:rect b="b" l="l" r="r" t="t"/>
            <a:pathLst>
              <a:path extrusionOk="0" h="215626" w="150135">
                <a:moveTo>
                  <a:pt x="26567" y="0"/>
                </a:moveTo>
                <a:lnTo>
                  <a:pt x="150135" y="0"/>
                </a:lnTo>
                <a:lnTo>
                  <a:pt x="150135" y="215626"/>
                </a:lnTo>
                <a:lnTo>
                  <a:pt x="0" y="92676"/>
                </a:lnTo>
                <a:close/>
              </a:path>
            </a:pathLst>
          </a:custGeom>
          <a:solidFill>
            <a:srgbClr val="EEEEEE">
              <a:alpha val="71880"/>
            </a:srgbClr>
          </a:solidFill>
          <a:ln>
            <a:noFill/>
          </a:ln>
        </p:spPr>
      </p:sp>
      <p:sp>
        <p:nvSpPr>
          <p:cNvPr id="364" name="Google Shape;364;p42"/>
          <p:cNvSpPr/>
          <p:nvPr/>
        </p:nvSpPr>
        <p:spPr>
          <a:xfrm>
            <a:off x="-24000" y="410550"/>
            <a:ext cx="9192000" cy="4322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42"/>
          <p:cNvSpPr txBox="1"/>
          <p:nvPr>
            <p:ph idx="1" type="body"/>
          </p:nvPr>
        </p:nvSpPr>
        <p:spPr>
          <a:xfrm>
            <a:off x="713225" y="1348475"/>
            <a:ext cx="7717500" cy="3255300"/>
          </a:xfrm>
          <a:prstGeom prst="rect">
            <a:avLst/>
          </a:prstGeom>
        </p:spPr>
        <p:txBody>
          <a:bodyPr anchorCtr="0" anchor="t" bIns="91425" lIns="91425" spcFirstLastPara="1" rIns="91425" wrap="square" tIns="91425">
            <a:noAutofit/>
          </a:bodyPr>
          <a:lstStyle>
            <a:lvl1pPr indent="-342900" lvl="0" marL="457200" rtl="0">
              <a:lnSpc>
                <a:spcPct val="100000"/>
              </a:lnSpc>
              <a:spcBef>
                <a:spcPts val="0"/>
              </a:spcBef>
              <a:spcAft>
                <a:spcPts val="0"/>
              </a:spcAft>
              <a:buSzPts val="1800"/>
              <a:buFont typeface="Barlow"/>
              <a:buAutoNum type="arabicPeriod"/>
              <a:defRPr sz="1100">
                <a:latin typeface="Barlow"/>
                <a:ea typeface="Barlow"/>
                <a:cs typeface="Barlow"/>
                <a:sym typeface="Barlow"/>
              </a:defRPr>
            </a:lvl1pPr>
            <a:lvl2pPr indent="-317500" lvl="1" marL="914400" rtl="0">
              <a:lnSpc>
                <a:spcPct val="100000"/>
              </a:lnSpc>
              <a:spcBef>
                <a:spcPts val="1600"/>
              </a:spcBef>
              <a:spcAft>
                <a:spcPts val="0"/>
              </a:spcAft>
              <a:buSzPts val="1400"/>
              <a:buChar char="○"/>
              <a:defRPr sz="1100">
                <a:latin typeface="Barlow"/>
                <a:ea typeface="Barlow"/>
                <a:cs typeface="Barlow"/>
                <a:sym typeface="Barlow"/>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366" name="Google Shape;366;p42"/>
          <p:cNvSpPr txBox="1"/>
          <p:nvPr>
            <p:ph type="title"/>
          </p:nvPr>
        </p:nvSpPr>
        <p:spPr>
          <a:xfrm>
            <a:off x="1455750" y="683125"/>
            <a:ext cx="6232500" cy="528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700"/>
              <a:buNone/>
              <a:defRPr sz="27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367" name="Google Shape;367;p42"/>
          <p:cNvCxnSpPr/>
          <p:nvPr/>
        </p:nvCxnSpPr>
        <p:spPr>
          <a:xfrm>
            <a:off x="-111387" y="564550"/>
            <a:ext cx="9288300" cy="0"/>
          </a:xfrm>
          <a:prstGeom prst="straightConnector1">
            <a:avLst/>
          </a:prstGeom>
          <a:noFill/>
          <a:ln cap="flat" cmpd="sng" w="9525">
            <a:solidFill>
              <a:schemeClr val="dk1"/>
            </a:solidFill>
            <a:prstDash val="solid"/>
            <a:round/>
            <a:headEnd len="med" w="med" type="none"/>
            <a:tailEnd len="med" w="med" type="none"/>
          </a:ln>
        </p:spPr>
      </p:cxnSp>
      <p:cxnSp>
        <p:nvCxnSpPr>
          <p:cNvPr id="368" name="Google Shape;368;p42"/>
          <p:cNvCxnSpPr/>
          <p:nvPr/>
        </p:nvCxnSpPr>
        <p:spPr>
          <a:xfrm>
            <a:off x="-111387" y="4582625"/>
            <a:ext cx="9288300" cy="0"/>
          </a:xfrm>
          <a:prstGeom prst="straightConnector1">
            <a:avLst/>
          </a:prstGeom>
          <a:noFill/>
          <a:ln cap="flat" cmpd="sng" w="9525">
            <a:solidFill>
              <a:schemeClr val="dk1"/>
            </a:solidFill>
            <a:prstDash val="solid"/>
            <a:round/>
            <a:headEnd len="med" w="med" type="none"/>
            <a:tailEnd len="med" w="med" type="none"/>
          </a:ln>
        </p:spPr>
      </p:cxn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dos columnas " type="twoColTx">
  <p:cSld name="TITLE_AND_TWO_COLUMNS">
    <p:bg>
      <p:bgPr>
        <a:blipFill>
          <a:blip r:embed="rId2">
            <a:alphaModFix/>
          </a:blip>
          <a:stretch>
            <a:fillRect/>
          </a:stretch>
        </a:blipFill>
      </p:bgPr>
    </p:bg>
    <p:spTree>
      <p:nvGrpSpPr>
        <p:cNvPr id="369" name="Shape 369"/>
        <p:cNvGrpSpPr/>
        <p:nvPr/>
      </p:nvGrpSpPr>
      <p:grpSpPr>
        <a:xfrm>
          <a:off x="0" y="0"/>
          <a:ext cx="0" cy="0"/>
          <a:chOff x="0" y="0"/>
          <a:chExt cx="0" cy="0"/>
        </a:xfrm>
      </p:grpSpPr>
      <p:sp>
        <p:nvSpPr>
          <p:cNvPr id="370" name="Google Shape;370;p43"/>
          <p:cNvSpPr/>
          <p:nvPr/>
        </p:nvSpPr>
        <p:spPr>
          <a:xfrm>
            <a:off x="-77225" y="-142700"/>
            <a:ext cx="5097150" cy="4065975"/>
          </a:xfrm>
          <a:custGeom>
            <a:rect b="b" l="l" r="r" t="t"/>
            <a:pathLst>
              <a:path extrusionOk="0" h="162639" w="203886">
                <a:moveTo>
                  <a:pt x="0" y="1383"/>
                </a:moveTo>
                <a:lnTo>
                  <a:pt x="0" y="100855"/>
                </a:lnTo>
                <a:lnTo>
                  <a:pt x="203886" y="162639"/>
                </a:lnTo>
                <a:lnTo>
                  <a:pt x="80108" y="0"/>
                </a:lnTo>
                <a:close/>
              </a:path>
            </a:pathLst>
          </a:custGeom>
          <a:solidFill>
            <a:srgbClr val="96B3C1">
              <a:alpha val="38840"/>
            </a:srgbClr>
          </a:solidFill>
          <a:ln>
            <a:noFill/>
          </a:ln>
        </p:spPr>
      </p:sp>
      <p:sp>
        <p:nvSpPr>
          <p:cNvPr id="371" name="Google Shape;371;p43"/>
          <p:cNvSpPr/>
          <p:nvPr/>
        </p:nvSpPr>
        <p:spPr>
          <a:xfrm>
            <a:off x="1884466" y="-196909"/>
            <a:ext cx="4243962" cy="4121888"/>
          </a:xfrm>
          <a:custGeom>
            <a:rect b="b" l="l" r="r" t="t"/>
            <a:pathLst>
              <a:path extrusionOk="0" h="164530" w="169099">
                <a:moveTo>
                  <a:pt x="0" y="0"/>
                </a:moveTo>
                <a:lnTo>
                  <a:pt x="169099" y="4510"/>
                </a:lnTo>
                <a:lnTo>
                  <a:pt x="123379" y="164530"/>
                </a:lnTo>
                <a:close/>
              </a:path>
            </a:pathLst>
          </a:custGeom>
          <a:solidFill>
            <a:srgbClr val="9EDDEF">
              <a:alpha val="29460"/>
            </a:srgbClr>
          </a:solidFill>
          <a:ln>
            <a:noFill/>
          </a:ln>
        </p:spPr>
      </p:sp>
      <p:sp>
        <p:nvSpPr>
          <p:cNvPr id="372" name="Google Shape;372;p43"/>
          <p:cNvSpPr/>
          <p:nvPr/>
        </p:nvSpPr>
        <p:spPr>
          <a:xfrm>
            <a:off x="-61779" y="2378675"/>
            <a:ext cx="4927250" cy="3027400"/>
          </a:xfrm>
          <a:custGeom>
            <a:rect b="b" l="l" r="r" t="t"/>
            <a:pathLst>
              <a:path extrusionOk="0" h="121096" w="197090">
                <a:moveTo>
                  <a:pt x="0" y="0"/>
                </a:moveTo>
                <a:lnTo>
                  <a:pt x="0" y="121096"/>
                </a:lnTo>
                <a:lnTo>
                  <a:pt x="197090" y="121096"/>
                </a:lnTo>
                <a:lnTo>
                  <a:pt x="154459" y="48191"/>
                </a:lnTo>
                <a:close/>
              </a:path>
            </a:pathLst>
          </a:custGeom>
          <a:solidFill>
            <a:srgbClr val="9EDDEF">
              <a:alpha val="29460"/>
            </a:srgbClr>
          </a:solidFill>
          <a:ln>
            <a:noFill/>
          </a:ln>
        </p:spPr>
      </p:sp>
      <p:sp>
        <p:nvSpPr>
          <p:cNvPr id="373" name="Google Shape;373;p43"/>
          <p:cNvSpPr/>
          <p:nvPr/>
        </p:nvSpPr>
        <p:spPr>
          <a:xfrm>
            <a:off x="3799696" y="2286004"/>
            <a:ext cx="5483325" cy="3135525"/>
          </a:xfrm>
          <a:custGeom>
            <a:rect b="b" l="l" r="r" t="t"/>
            <a:pathLst>
              <a:path extrusionOk="0" h="125421" w="219333">
                <a:moveTo>
                  <a:pt x="0" y="51280"/>
                </a:moveTo>
                <a:lnTo>
                  <a:pt x="42631" y="125421"/>
                </a:lnTo>
                <a:lnTo>
                  <a:pt x="219333" y="125421"/>
                </a:lnTo>
                <a:lnTo>
                  <a:pt x="68580" y="0"/>
                </a:lnTo>
                <a:lnTo>
                  <a:pt x="47574" y="65491"/>
                </a:lnTo>
                <a:close/>
              </a:path>
            </a:pathLst>
          </a:custGeom>
          <a:solidFill>
            <a:srgbClr val="F7E5B7">
              <a:alpha val="52679"/>
            </a:srgbClr>
          </a:solidFill>
          <a:ln>
            <a:noFill/>
          </a:ln>
        </p:spPr>
      </p:sp>
      <p:sp>
        <p:nvSpPr>
          <p:cNvPr id="374" name="Google Shape;374;p43"/>
          <p:cNvSpPr/>
          <p:nvPr/>
        </p:nvSpPr>
        <p:spPr>
          <a:xfrm>
            <a:off x="-24000" y="410550"/>
            <a:ext cx="9192000" cy="4322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43"/>
          <p:cNvSpPr txBox="1"/>
          <p:nvPr>
            <p:ph idx="1" type="subTitle"/>
          </p:nvPr>
        </p:nvSpPr>
        <p:spPr>
          <a:xfrm>
            <a:off x="1422548" y="2343557"/>
            <a:ext cx="3100800" cy="990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500"/>
              <a:buChar char="●"/>
              <a:defRPr sz="1400">
                <a:latin typeface="Barlow"/>
                <a:ea typeface="Barlow"/>
                <a:cs typeface="Barlow"/>
                <a:sym typeface="Barlow"/>
              </a:defRPr>
            </a:lvl1pPr>
            <a:lvl2pPr lvl="1" rtl="0" algn="ctr">
              <a:lnSpc>
                <a:spcPct val="100000"/>
              </a:lnSpc>
              <a:spcBef>
                <a:spcPts val="0"/>
              </a:spcBef>
              <a:spcAft>
                <a:spcPts val="0"/>
              </a:spcAft>
              <a:buSzPts val="2800"/>
              <a:buChar char="○"/>
              <a:defRPr sz="2800"/>
            </a:lvl2pPr>
            <a:lvl3pPr lvl="2" rtl="0" algn="ctr">
              <a:lnSpc>
                <a:spcPct val="100000"/>
              </a:lnSpc>
              <a:spcBef>
                <a:spcPts val="0"/>
              </a:spcBef>
              <a:spcAft>
                <a:spcPts val="0"/>
              </a:spcAft>
              <a:buSzPts val="2800"/>
              <a:buChar char="■"/>
              <a:defRPr sz="2800"/>
            </a:lvl3pPr>
            <a:lvl4pPr lvl="3" rtl="0" algn="ctr">
              <a:lnSpc>
                <a:spcPct val="100000"/>
              </a:lnSpc>
              <a:spcBef>
                <a:spcPts val="0"/>
              </a:spcBef>
              <a:spcAft>
                <a:spcPts val="0"/>
              </a:spcAft>
              <a:buSzPts val="2800"/>
              <a:buChar char="●"/>
              <a:defRPr sz="2800"/>
            </a:lvl4pPr>
            <a:lvl5pPr lvl="4" rtl="0" algn="ctr">
              <a:lnSpc>
                <a:spcPct val="100000"/>
              </a:lnSpc>
              <a:spcBef>
                <a:spcPts val="0"/>
              </a:spcBef>
              <a:spcAft>
                <a:spcPts val="0"/>
              </a:spcAft>
              <a:buSzPts val="2800"/>
              <a:buChar char="○"/>
              <a:defRPr sz="2800"/>
            </a:lvl5pPr>
            <a:lvl6pPr lvl="5" rtl="0" algn="ctr">
              <a:lnSpc>
                <a:spcPct val="100000"/>
              </a:lnSpc>
              <a:spcBef>
                <a:spcPts val="0"/>
              </a:spcBef>
              <a:spcAft>
                <a:spcPts val="0"/>
              </a:spcAft>
              <a:buSzPts val="2800"/>
              <a:buChar char="■"/>
              <a:defRPr sz="2800"/>
            </a:lvl6pPr>
            <a:lvl7pPr lvl="6" rtl="0" algn="ctr">
              <a:lnSpc>
                <a:spcPct val="100000"/>
              </a:lnSpc>
              <a:spcBef>
                <a:spcPts val="0"/>
              </a:spcBef>
              <a:spcAft>
                <a:spcPts val="0"/>
              </a:spcAft>
              <a:buSzPts val="2800"/>
              <a:buChar char="●"/>
              <a:defRPr sz="2800"/>
            </a:lvl7pPr>
            <a:lvl8pPr lvl="7" rtl="0" algn="ctr">
              <a:lnSpc>
                <a:spcPct val="100000"/>
              </a:lnSpc>
              <a:spcBef>
                <a:spcPts val="0"/>
              </a:spcBef>
              <a:spcAft>
                <a:spcPts val="0"/>
              </a:spcAft>
              <a:buSzPts val="2800"/>
              <a:buChar char="○"/>
              <a:defRPr sz="2800"/>
            </a:lvl8pPr>
            <a:lvl9pPr lvl="8" rtl="0" algn="ctr">
              <a:lnSpc>
                <a:spcPct val="100000"/>
              </a:lnSpc>
              <a:spcBef>
                <a:spcPts val="0"/>
              </a:spcBef>
              <a:spcAft>
                <a:spcPts val="0"/>
              </a:spcAft>
              <a:buSzPts val="2800"/>
              <a:buChar char="■"/>
              <a:defRPr sz="2800"/>
            </a:lvl9pPr>
          </a:lstStyle>
          <a:p/>
        </p:txBody>
      </p:sp>
      <p:sp>
        <p:nvSpPr>
          <p:cNvPr id="376" name="Google Shape;376;p43"/>
          <p:cNvSpPr txBox="1"/>
          <p:nvPr>
            <p:ph idx="2" type="subTitle"/>
          </p:nvPr>
        </p:nvSpPr>
        <p:spPr>
          <a:xfrm>
            <a:off x="5035895" y="2343557"/>
            <a:ext cx="3100800" cy="990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500"/>
              <a:buChar char="●"/>
              <a:defRPr sz="1400">
                <a:latin typeface="Barlow"/>
                <a:ea typeface="Barlow"/>
                <a:cs typeface="Barlow"/>
                <a:sym typeface="Barlow"/>
              </a:defRPr>
            </a:lvl1pPr>
            <a:lvl2pPr lvl="1" rtl="0" algn="ctr">
              <a:lnSpc>
                <a:spcPct val="100000"/>
              </a:lnSpc>
              <a:spcBef>
                <a:spcPts val="0"/>
              </a:spcBef>
              <a:spcAft>
                <a:spcPts val="0"/>
              </a:spcAft>
              <a:buClr>
                <a:schemeClr val="dk1"/>
              </a:buClr>
              <a:buSzPts val="2800"/>
              <a:buChar char="○"/>
              <a:defRPr sz="2800"/>
            </a:lvl2pPr>
            <a:lvl3pPr lvl="2" rtl="0" algn="ctr">
              <a:lnSpc>
                <a:spcPct val="100000"/>
              </a:lnSpc>
              <a:spcBef>
                <a:spcPts val="0"/>
              </a:spcBef>
              <a:spcAft>
                <a:spcPts val="0"/>
              </a:spcAft>
              <a:buClr>
                <a:schemeClr val="dk1"/>
              </a:buClr>
              <a:buSzPts val="2800"/>
              <a:buChar char="■"/>
              <a:defRPr sz="2800"/>
            </a:lvl3pPr>
            <a:lvl4pPr lvl="3" rtl="0" algn="ctr">
              <a:lnSpc>
                <a:spcPct val="100000"/>
              </a:lnSpc>
              <a:spcBef>
                <a:spcPts val="0"/>
              </a:spcBef>
              <a:spcAft>
                <a:spcPts val="0"/>
              </a:spcAft>
              <a:buClr>
                <a:schemeClr val="dk1"/>
              </a:buClr>
              <a:buSzPts val="2800"/>
              <a:buChar char="●"/>
              <a:defRPr sz="2800"/>
            </a:lvl4pPr>
            <a:lvl5pPr lvl="4" rtl="0" algn="ctr">
              <a:lnSpc>
                <a:spcPct val="100000"/>
              </a:lnSpc>
              <a:spcBef>
                <a:spcPts val="0"/>
              </a:spcBef>
              <a:spcAft>
                <a:spcPts val="0"/>
              </a:spcAft>
              <a:buClr>
                <a:schemeClr val="dk1"/>
              </a:buClr>
              <a:buSzPts val="2800"/>
              <a:buChar char="○"/>
              <a:defRPr sz="2800"/>
            </a:lvl5pPr>
            <a:lvl6pPr lvl="5" rtl="0" algn="ctr">
              <a:lnSpc>
                <a:spcPct val="100000"/>
              </a:lnSpc>
              <a:spcBef>
                <a:spcPts val="0"/>
              </a:spcBef>
              <a:spcAft>
                <a:spcPts val="0"/>
              </a:spcAft>
              <a:buClr>
                <a:schemeClr val="dk1"/>
              </a:buClr>
              <a:buSzPts val="2800"/>
              <a:buChar char="■"/>
              <a:defRPr sz="2800"/>
            </a:lvl6pPr>
            <a:lvl7pPr lvl="6" rtl="0" algn="ctr">
              <a:lnSpc>
                <a:spcPct val="100000"/>
              </a:lnSpc>
              <a:spcBef>
                <a:spcPts val="0"/>
              </a:spcBef>
              <a:spcAft>
                <a:spcPts val="0"/>
              </a:spcAft>
              <a:buClr>
                <a:schemeClr val="dk1"/>
              </a:buClr>
              <a:buSzPts val="2800"/>
              <a:buChar char="●"/>
              <a:defRPr sz="2800"/>
            </a:lvl7pPr>
            <a:lvl8pPr lvl="7" rtl="0" algn="ctr">
              <a:lnSpc>
                <a:spcPct val="100000"/>
              </a:lnSpc>
              <a:spcBef>
                <a:spcPts val="0"/>
              </a:spcBef>
              <a:spcAft>
                <a:spcPts val="0"/>
              </a:spcAft>
              <a:buClr>
                <a:schemeClr val="dk1"/>
              </a:buClr>
              <a:buSzPts val="2800"/>
              <a:buChar char="○"/>
              <a:defRPr sz="2800"/>
            </a:lvl8pPr>
            <a:lvl9pPr lvl="8" rtl="0" algn="ctr">
              <a:lnSpc>
                <a:spcPct val="100000"/>
              </a:lnSpc>
              <a:spcBef>
                <a:spcPts val="0"/>
              </a:spcBef>
              <a:spcAft>
                <a:spcPts val="0"/>
              </a:spcAft>
              <a:buClr>
                <a:schemeClr val="dk1"/>
              </a:buClr>
              <a:buSzPts val="2800"/>
              <a:buChar char="■"/>
              <a:defRPr sz="2800"/>
            </a:lvl9pPr>
          </a:lstStyle>
          <a:p/>
        </p:txBody>
      </p:sp>
      <p:sp>
        <p:nvSpPr>
          <p:cNvPr id="377" name="Google Shape;377;p43"/>
          <p:cNvSpPr txBox="1"/>
          <p:nvPr>
            <p:ph type="title"/>
          </p:nvPr>
        </p:nvSpPr>
        <p:spPr>
          <a:xfrm>
            <a:off x="1416555" y="1876659"/>
            <a:ext cx="1658700" cy="308700"/>
          </a:xfrm>
          <a:prstGeom prst="rect">
            <a:avLst/>
          </a:prstGeom>
        </p:spPr>
        <p:txBody>
          <a:bodyPr anchorCtr="0" anchor="ctr" bIns="91425" lIns="91425" spcFirstLastPara="1" rIns="91425" wrap="square" tIns="91425">
            <a:noAutofit/>
          </a:bodyPr>
          <a:lstStyle>
            <a:lvl1pPr lvl="0" rtl="0">
              <a:spcBef>
                <a:spcPts val="0"/>
              </a:spcBef>
              <a:spcAft>
                <a:spcPts val="0"/>
              </a:spcAft>
              <a:buSzPts val="3600"/>
              <a:buFont typeface="Barlow Condensed"/>
              <a:buNone/>
              <a:defRPr sz="2000">
                <a:latin typeface="Barlow Condensed"/>
                <a:ea typeface="Barlow Condensed"/>
                <a:cs typeface="Barlow Condensed"/>
                <a:sym typeface="Barlow Condensed"/>
              </a:defRPr>
            </a:lvl1pPr>
            <a:lvl2pPr lvl="1" rtl="0" algn="ctr">
              <a:spcBef>
                <a:spcPts val="0"/>
              </a:spcBef>
              <a:spcAft>
                <a:spcPts val="0"/>
              </a:spcAft>
              <a:buSzPts val="3600"/>
              <a:buFont typeface="Barlow Condensed"/>
              <a:buNone/>
              <a:defRPr sz="3600">
                <a:latin typeface="Barlow Condensed"/>
                <a:ea typeface="Barlow Condensed"/>
                <a:cs typeface="Barlow Condensed"/>
                <a:sym typeface="Barlow Condensed"/>
              </a:defRPr>
            </a:lvl2pPr>
            <a:lvl3pPr lvl="2" rtl="0" algn="ctr">
              <a:spcBef>
                <a:spcPts val="0"/>
              </a:spcBef>
              <a:spcAft>
                <a:spcPts val="0"/>
              </a:spcAft>
              <a:buSzPts val="3600"/>
              <a:buFont typeface="Barlow Condensed"/>
              <a:buNone/>
              <a:defRPr sz="3600">
                <a:latin typeface="Barlow Condensed"/>
                <a:ea typeface="Barlow Condensed"/>
                <a:cs typeface="Barlow Condensed"/>
                <a:sym typeface="Barlow Condensed"/>
              </a:defRPr>
            </a:lvl3pPr>
            <a:lvl4pPr lvl="3" rtl="0" algn="ctr">
              <a:spcBef>
                <a:spcPts val="0"/>
              </a:spcBef>
              <a:spcAft>
                <a:spcPts val="0"/>
              </a:spcAft>
              <a:buSzPts val="3600"/>
              <a:buFont typeface="Barlow Condensed"/>
              <a:buNone/>
              <a:defRPr sz="3600">
                <a:latin typeface="Barlow Condensed"/>
                <a:ea typeface="Barlow Condensed"/>
                <a:cs typeface="Barlow Condensed"/>
                <a:sym typeface="Barlow Condensed"/>
              </a:defRPr>
            </a:lvl4pPr>
            <a:lvl5pPr lvl="4" rtl="0" algn="ctr">
              <a:spcBef>
                <a:spcPts val="0"/>
              </a:spcBef>
              <a:spcAft>
                <a:spcPts val="0"/>
              </a:spcAft>
              <a:buSzPts val="3600"/>
              <a:buFont typeface="Barlow Condensed"/>
              <a:buNone/>
              <a:defRPr sz="3600">
                <a:latin typeface="Barlow Condensed"/>
                <a:ea typeface="Barlow Condensed"/>
                <a:cs typeface="Barlow Condensed"/>
                <a:sym typeface="Barlow Condensed"/>
              </a:defRPr>
            </a:lvl5pPr>
            <a:lvl6pPr lvl="5" rtl="0" algn="ctr">
              <a:spcBef>
                <a:spcPts val="0"/>
              </a:spcBef>
              <a:spcAft>
                <a:spcPts val="0"/>
              </a:spcAft>
              <a:buSzPts val="3600"/>
              <a:buFont typeface="Barlow Condensed"/>
              <a:buNone/>
              <a:defRPr sz="3600">
                <a:latin typeface="Barlow Condensed"/>
                <a:ea typeface="Barlow Condensed"/>
                <a:cs typeface="Barlow Condensed"/>
                <a:sym typeface="Barlow Condensed"/>
              </a:defRPr>
            </a:lvl6pPr>
            <a:lvl7pPr lvl="6" rtl="0" algn="ctr">
              <a:spcBef>
                <a:spcPts val="0"/>
              </a:spcBef>
              <a:spcAft>
                <a:spcPts val="0"/>
              </a:spcAft>
              <a:buSzPts val="3600"/>
              <a:buFont typeface="Barlow Condensed"/>
              <a:buNone/>
              <a:defRPr sz="3600">
                <a:latin typeface="Barlow Condensed"/>
                <a:ea typeface="Barlow Condensed"/>
                <a:cs typeface="Barlow Condensed"/>
                <a:sym typeface="Barlow Condensed"/>
              </a:defRPr>
            </a:lvl7pPr>
            <a:lvl8pPr lvl="7" rtl="0" algn="ctr">
              <a:spcBef>
                <a:spcPts val="0"/>
              </a:spcBef>
              <a:spcAft>
                <a:spcPts val="0"/>
              </a:spcAft>
              <a:buSzPts val="3600"/>
              <a:buFont typeface="Barlow Condensed"/>
              <a:buNone/>
              <a:defRPr sz="3600">
                <a:latin typeface="Barlow Condensed"/>
                <a:ea typeface="Barlow Condensed"/>
                <a:cs typeface="Barlow Condensed"/>
                <a:sym typeface="Barlow Condensed"/>
              </a:defRPr>
            </a:lvl8pPr>
            <a:lvl9pPr lvl="8" rtl="0" algn="ctr">
              <a:spcBef>
                <a:spcPts val="0"/>
              </a:spcBef>
              <a:spcAft>
                <a:spcPts val="0"/>
              </a:spcAft>
              <a:buSzPts val="3600"/>
              <a:buFont typeface="Barlow Condensed"/>
              <a:buNone/>
              <a:defRPr sz="3600">
                <a:latin typeface="Barlow Condensed"/>
                <a:ea typeface="Barlow Condensed"/>
                <a:cs typeface="Barlow Condensed"/>
                <a:sym typeface="Barlow Condensed"/>
              </a:defRPr>
            </a:lvl9pPr>
          </a:lstStyle>
          <a:p/>
        </p:txBody>
      </p:sp>
      <p:sp>
        <p:nvSpPr>
          <p:cNvPr id="378" name="Google Shape;378;p43"/>
          <p:cNvSpPr txBox="1"/>
          <p:nvPr>
            <p:ph idx="3" type="title"/>
          </p:nvPr>
        </p:nvSpPr>
        <p:spPr>
          <a:xfrm>
            <a:off x="5029902" y="1876659"/>
            <a:ext cx="1658700" cy="308700"/>
          </a:xfrm>
          <a:prstGeom prst="rect">
            <a:avLst/>
          </a:prstGeom>
        </p:spPr>
        <p:txBody>
          <a:bodyPr anchorCtr="0" anchor="ctr" bIns="91425" lIns="91425" spcFirstLastPara="1" rIns="91425" wrap="square" tIns="91425">
            <a:noAutofit/>
          </a:bodyPr>
          <a:lstStyle>
            <a:lvl1pPr lvl="0" rtl="0">
              <a:spcBef>
                <a:spcPts val="0"/>
              </a:spcBef>
              <a:spcAft>
                <a:spcPts val="0"/>
              </a:spcAft>
              <a:buSzPts val="3600"/>
              <a:buFont typeface="Barlow Condensed"/>
              <a:buNone/>
              <a:defRPr sz="2000">
                <a:latin typeface="Barlow Condensed"/>
                <a:ea typeface="Barlow Condensed"/>
                <a:cs typeface="Barlow Condensed"/>
                <a:sym typeface="Barlow Condensed"/>
              </a:defRPr>
            </a:lvl1pPr>
            <a:lvl2pPr lvl="1" rtl="0" algn="ctr">
              <a:spcBef>
                <a:spcPts val="0"/>
              </a:spcBef>
              <a:spcAft>
                <a:spcPts val="0"/>
              </a:spcAft>
              <a:buSzPts val="3600"/>
              <a:buFont typeface="Barlow Condensed"/>
              <a:buNone/>
              <a:defRPr sz="3600">
                <a:latin typeface="Barlow Condensed"/>
                <a:ea typeface="Barlow Condensed"/>
                <a:cs typeface="Barlow Condensed"/>
                <a:sym typeface="Barlow Condensed"/>
              </a:defRPr>
            </a:lvl2pPr>
            <a:lvl3pPr lvl="2" rtl="0" algn="ctr">
              <a:spcBef>
                <a:spcPts val="0"/>
              </a:spcBef>
              <a:spcAft>
                <a:spcPts val="0"/>
              </a:spcAft>
              <a:buSzPts val="3600"/>
              <a:buFont typeface="Barlow Condensed"/>
              <a:buNone/>
              <a:defRPr sz="3600">
                <a:latin typeface="Barlow Condensed"/>
                <a:ea typeface="Barlow Condensed"/>
                <a:cs typeface="Barlow Condensed"/>
                <a:sym typeface="Barlow Condensed"/>
              </a:defRPr>
            </a:lvl3pPr>
            <a:lvl4pPr lvl="3" rtl="0" algn="ctr">
              <a:spcBef>
                <a:spcPts val="0"/>
              </a:spcBef>
              <a:spcAft>
                <a:spcPts val="0"/>
              </a:spcAft>
              <a:buSzPts val="3600"/>
              <a:buFont typeface="Barlow Condensed"/>
              <a:buNone/>
              <a:defRPr sz="3600">
                <a:latin typeface="Barlow Condensed"/>
                <a:ea typeface="Barlow Condensed"/>
                <a:cs typeface="Barlow Condensed"/>
                <a:sym typeface="Barlow Condensed"/>
              </a:defRPr>
            </a:lvl4pPr>
            <a:lvl5pPr lvl="4" rtl="0" algn="ctr">
              <a:spcBef>
                <a:spcPts val="0"/>
              </a:spcBef>
              <a:spcAft>
                <a:spcPts val="0"/>
              </a:spcAft>
              <a:buSzPts val="3600"/>
              <a:buFont typeface="Barlow Condensed"/>
              <a:buNone/>
              <a:defRPr sz="3600">
                <a:latin typeface="Barlow Condensed"/>
                <a:ea typeface="Barlow Condensed"/>
                <a:cs typeface="Barlow Condensed"/>
                <a:sym typeface="Barlow Condensed"/>
              </a:defRPr>
            </a:lvl5pPr>
            <a:lvl6pPr lvl="5" rtl="0" algn="ctr">
              <a:spcBef>
                <a:spcPts val="0"/>
              </a:spcBef>
              <a:spcAft>
                <a:spcPts val="0"/>
              </a:spcAft>
              <a:buSzPts val="3600"/>
              <a:buFont typeface="Barlow Condensed"/>
              <a:buNone/>
              <a:defRPr sz="3600">
                <a:latin typeface="Barlow Condensed"/>
                <a:ea typeface="Barlow Condensed"/>
                <a:cs typeface="Barlow Condensed"/>
                <a:sym typeface="Barlow Condensed"/>
              </a:defRPr>
            </a:lvl6pPr>
            <a:lvl7pPr lvl="6" rtl="0" algn="ctr">
              <a:spcBef>
                <a:spcPts val="0"/>
              </a:spcBef>
              <a:spcAft>
                <a:spcPts val="0"/>
              </a:spcAft>
              <a:buSzPts val="3600"/>
              <a:buFont typeface="Barlow Condensed"/>
              <a:buNone/>
              <a:defRPr sz="3600">
                <a:latin typeface="Barlow Condensed"/>
                <a:ea typeface="Barlow Condensed"/>
                <a:cs typeface="Barlow Condensed"/>
                <a:sym typeface="Barlow Condensed"/>
              </a:defRPr>
            </a:lvl7pPr>
            <a:lvl8pPr lvl="7" rtl="0" algn="ctr">
              <a:spcBef>
                <a:spcPts val="0"/>
              </a:spcBef>
              <a:spcAft>
                <a:spcPts val="0"/>
              </a:spcAft>
              <a:buSzPts val="3600"/>
              <a:buFont typeface="Barlow Condensed"/>
              <a:buNone/>
              <a:defRPr sz="3600">
                <a:latin typeface="Barlow Condensed"/>
                <a:ea typeface="Barlow Condensed"/>
                <a:cs typeface="Barlow Condensed"/>
                <a:sym typeface="Barlow Condensed"/>
              </a:defRPr>
            </a:lvl8pPr>
            <a:lvl9pPr lvl="8" rtl="0" algn="ctr">
              <a:spcBef>
                <a:spcPts val="0"/>
              </a:spcBef>
              <a:spcAft>
                <a:spcPts val="0"/>
              </a:spcAft>
              <a:buSzPts val="3600"/>
              <a:buFont typeface="Barlow Condensed"/>
              <a:buNone/>
              <a:defRPr sz="3600">
                <a:latin typeface="Barlow Condensed"/>
                <a:ea typeface="Barlow Condensed"/>
                <a:cs typeface="Barlow Condensed"/>
                <a:sym typeface="Barlow Condensed"/>
              </a:defRPr>
            </a:lvl9pPr>
          </a:lstStyle>
          <a:p/>
        </p:txBody>
      </p:sp>
      <p:sp>
        <p:nvSpPr>
          <p:cNvPr id="379" name="Google Shape;379;p43"/>
          <p:cNvSpPr txBox="1"/>
          <p:nvPr>
            <p:ph idx="4" type="title"/>
          </p:nvPr>
        </p:nvSpPr>
        <p:spPr>
          <a:xfrm>
            <a:off x="1974300" y="683125"/>
            <a:ext cx="5195400" cy="5286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700"/>
              <a:buNone/>
              <a:defRPr sz="2700">
                <a:solidFill>
                  <a:schemeClr val="dk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380" name="Google Shape;380;p43"/>
          <p:cNvCxnSpPr/>
          <p:nvPr/>
        </p:nvCxnSpPr>
        <p:spPr>
          <a:xfrm>
            <a:off x="-111387" y="564550"/>
            <a:ext cx="9288300" cy="0"/>
          </a:xfrm>
          <a:prstGeom prst="straightConnector1">
            <a:avLst/>
          </a:prstGeom>
          <a:noFill/>
          <a:ln cap="flat" cmpd="sng" w="9525">
            <a:solidFill>
              <a:schemeClr val="dk1"/>
            </a:solidFill>
            <a:prstDash val="solid"/>
            <a:round/>
            <a:headEnd len="med" w="med" type="none"/>
            <a:tailEnd len="med" w="med" type="none"/>
          </a:ln>
        </p:spPr>
      </p:cxnSp>
      <p:cxnSp>
        <p:nvCxnSpPr>
          <p:cNvPr id="381" name="Google Shape;381;p43"/>
          <p:cNvCxnSpPr/>
          <p:nvPr/>
        </p:nvCxnSpPr>
        <p:spPr>
          <a:xfrm>
            <a:off x="-111387" y="4582625"/>
            <a:ext cx="9288300" cy="0"/>
          </a:xfrm>
          <a:prstGeom prst="straightConnector1">
            <a:avLst/>
          </a:prstGeom>
          <a:noFill/>
          <a:ln cap="flat" cmpd="sng" w="9525">
            <a:solidFill>
              <a:schemeClr val="dk1"/>
            </a:solidFill>
            <a:prstDash val="solid"/>
            <a:round/>
            <a:headEnd len="med" w="med" type="none"/>
            <a:tailEnd len="med" w="med" type="none"/>
          </a:ln>
        </p:spPr>
      </p:cxn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título " type="titleOnly">
  <p:cSld name="TITLE_ONLY">
    <p:bg>
      <p:bgPr>
        <a:blipFill>
          <a:blip r:embed="rId2">
            <a:alphaModFix/>
          </a:blip>
          <a:stretch>
            <a:fillRect/>
          </a:stretch>
        </a:blipFill>
      </p:bgPr>
    </p:bg>
    <p:spTree>
      <p:nvGrpSpPr>
        <p:cNvPr id="382" name="Shape 382"/>
        <p:cNvGrpSpPr/>
        <p:nvPr/>
      </p:nvGrpSpPr>
      <p:grpSpPr>
        <a:xfrm>
          <a:off x="0" y="0"/>
          <a:ext cx="0" cy="0"/>
          <a:chOff x="0" y="0"/>
          <a:chExt cx="0" cy="0"/>
        </a:xfrm>
      </p:grpSpPr>
      <p:sp>
        <p:nvSpPr>
          <p:cNvPr id="383" name="Google Shape;383;p44"/>
          <p:cNvSpPr/>
          <p:nvPr/>
        </p:nvSpPr>
        <p:spPr>
          <a:xfrm rot="10800000">
            <a:off x="4185871" y="1390129"/>
            <a:ext cx="5097150" cy="4031400"/>
          </a:xfrm>
          <a:custGeom>
            <a:rect b="b" l="l" r="r" t="t"/>
            <a:pathLst>
              <a:path extrusionOk="0" h="161256" w="203886">
                <a:moveTo>
                  <a:pt x="0" y="0"/>
                </a:moveTo>
                <a:lnTo>
                  <a:pt x="0" y="99472"/>
                </a:lnTo>
                <a:lnTo>
                  <a:pt x="203886" y="161256"/>
                </a:lnTo>
                <a:lnTo>
                  <a:pt x="83408" y="2471"/>
                </a:lnTo>
                <a:close/>
              </a:path>
            </a:pathLst>
          </a:custGeom>
          <a:solidFill>
            <a:srgbClr val="96B3C1">
              <a:alpha val="38840"/>
            </a:srgbClr>
          </a:solidFill>
          <a:ln>
            <a:noFill/>
          </a:ln>
        </p:spPr>
      </p:sp>
      <p:sp>
        <p:nvSpPr>
          <p:cNvPr id="384" name="Google Shape;384;p44"/>
          <p:cNvSpPr/>
          <p:nvPr/>
        </p:nvSpPr>
        <p:spPr>
          <a:xfrm>
            <a:off x="3047333" y="1337291"/>
            <a:ext cx="4169975" cy="4047325"/>
          </a:xfrm>
          <a:custGeom>
            <a:rect b="b" l="l" r="r" t="t"/>
            <a:pathLst>
              <a:path extrusionOk="0" h="161893" w="166799">
                <a:moveTo>
                  <a:pt x="166799" y="161893"/>
                </a:moveTo>
                <a:lnTo>
                  <a:pt x="0" y="160020"/>
                </a:lnTo>
                <a:lnTo>
                  <a:pt x="45720" y="0"/>
                </a:lnTo>
                <a:close/>
              </a:path>
            </a:pathLst>
          </a:custGeom>
          <a:solidFill>
            <a:srgbClr val="9EDDEF">
              <a:alpha val="29460"/>
            </a:srgbClr>
          </a:solidFill>
          <a:ln>
            <a:noFill/>
          </a:ln>
        </p:spPr>
      </p:sp>
      <p:sp>
        <p:nvSpPr>
          <p:cNvPr id="385" name="Google Shape;385;p44"/>
          <p:cNvSpPr/>
          <p:nvPr/>
        </p:nvSpPr>
        <p:spPr>
          <a:xfrm rot="10800000">
            <a:off x="4340321" y="-92671"/>
            <a:ext cx="4927250" cy="3027400"/>
          </a:xfrm>
          <a:custGeom>
            <a:rect b="b" l="l" r="r" t="t"/>
            <a:pathLst>
              <a:path extrusionOk="0" h="121096" w="197090">
                <a:moveTo>
                  <a:pt x="0" y="0"/>
                </a:moveTo>
                <a:lnTo>
                  <a:pt x="0" y="121096"/>
                </a:lnTo>
                <a:lnTo>
                  <a:pt x="197090" y="121096"/>
                </a:lnTo>
                <a:lnTo>
                  <a:pt x="154459" y="48191"/>
                </a:lnTo>
                <a:close/>
              </a:path>
            </a:pathLst>
          </a:custGeom>
          <a:solidFill>
            <a:srgbClr val="9EDDEF">
              <a:alpha val="29460"/>
            </a:srgbClr>
          </a:solidFill>
          <a:ln>
            <a:noFill/>
          </a:ln>
        </p:spPr>
      </p:sp>
      <p:sp>
        <p:nvSpPr>
          <p:cNvPr id="386" name="Google Shape;386;p44"/>
          <p:cNvSpPr/>
          <p:nvPr/>
        </p:nvSpPr>
        <p:spPr>
          <a:xfrm rot="10800000">
            <a:off x="-77229" y="-108125"/>
            <a:ext cx="5483325" cy="3135525"/>
          </a:xfrm>
          <a:custGeom>
            <a:rect b="b" l="l" r="r" t="t"/>
            <a:pathLst>
              <a:path extrusionOk="0" h="125421" w="219333">
                <a:moveTo>
                  <a:pt x="0" y="51280"/>
                </a:moveTo>
                <a:lnTo>
                  <a:pt x="42631" y="125421"/>
                </a:lnTo>
                <a:lnTo>
                  <a:pt x="219333" y="125421"/>
                </a:lnTo>
                <a:lnTo>
                  <a:pt x="68580" y="0"/>
                </a:lnTo>
                <a:lnTo>
                  <a:pt x="47574" y="65491"/>
                </a:lnTo>
                <a:close/>
              </a:path>
            </a:pathLst>
          </a:custGeom>
          <a:solidFill>
            <a:srgbClr val="F7E5B7">
              <a:alpha val="52679"/>
            </a:srgbClr>
          </a:solidFill>
          <a:ln>
            <a:noFill/>
          </a:ln>
        </p:spPr>
      </p:sp>
      <p:sp>
        <p:nvSpPr>
          <p:cNvPr id="387" name="Google Shape;387;p44"/>
          <p:cNvSpPr/>
          <p:nvPr/>
        </p:nvSpPr>
        <p:spPr>
          <a:xfrm rot="10800000">
            <a:off x="-30883" y="-68915"/>
            <a:ext cx="3753375" cy="5390650"/>
          </a:xfrm>
          <a:custGeom>
            <a:rect b="b" l="l" r="r" t="t"/>
            <a:pathLst>
              <a:path extrusionOk="0" h="215626" w="150135">
                <a:moveTo>
                  <a:pt x="26567" y="0"/>
                </a:moveTo>
                <a:lnTo>
                  <a:pt x="150135" y="0"/>
                </a:lnTo>
                <a:lnTo>
                  <a:pt x="150135" y="215626"/>
                </a:lnTo>
                <a:lnTo>
                  <a:pt x="0" y="92676"/>
                </a:lnTo>
                <a:close/>
              </a:path>
            </a:pathLst>
          </a:custGeom>
          <a:solidFill>
            <a:srgbClr val="EEEEEE">
              <a:alpha val="71880"/>
            </a:srgbClr>
          </a:solidFill>
          <a:ln>
            <a:noFill/>
          </a:ln>
        </p:spPr>
      </p:sp>
      <p:sp>
        <p:nvSpPr>
          <p:cNvPr id="388" name="Google Shape;388;p44"/>
          <p:cNvSpPr/>
          <p:nvPr/>
        </p:nvSpPr>
        <p:spPr>
          <a:xfrm>
            <a:off x="-24000" y="410550"/>
            <a:ext cx="9192000" cy="4322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44"/>
          <p:cNvSpPr txBox="1"/>
          <p:nvPr>
            <p:ph type="title"/>
          </p:nvPr>
        </p:nvSpPr>
        <p:spPr>
          <a:xfrm>
            <a:off x="1974300" y="683125"/>
            <a:ext cx="5195400" cy="528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700"/>
              <a:buNone/>
              <a:defRPr sz="27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390" name="Google Shape;390;p44"/>
          <p:cNvCxnSpPr/>
          <p:nvPr/>
        </p:nvCxnSpPr>
        <p:spPr>
          <a:xfrm>
            <a:off x="-111387" y="564550"/>
            <a:ext cx="9288300" cy="0"/>
          </a:xfrm>
          <a:prstGeom prst="straightConnector1">
            <a:avLst/>
          </a:prstGeom>
          <a:noFill/>
          <a:ln cap="flat" cmpd="sng" w="9525">
            <a:solidFill>
              <a:schemeClr val="dk1"/>
            </a:solidFill>
            <a:prstDash val="solid"/>
            <a:round/>
            <a:headEnd len="med" w="med" type="none"/>
            <a:tailEnd len="med" w="med" type="none"/>
          </a:ln>
        </p:spPr>
      </p:cxnSp>
      <p:cxnSp>
        <p:nvCxnSpPr>
          <p:cNvPr id="391" name="Google Shape;391;p44"/>
          <p:cNvCxnSpPr/>
          <p:nvPr/>
        </p:nvCxnSpPr>
        <p:spPr>
          <a:xfrm>
            <a:off x="-111387" y="4582625"/>
            <a:ext cx="9288300" cy="0"/>
          </a:xfrm>
          <a:prstGeom prst="straightConnector1">
            <a:avLst/>
          </a:prstGeom>
          <a:noFill/>
          <a:ln cap="flat" cmpd="sng" w="9525">
            <a:solidFill>
              <a:schemeClr val="dk1"/>
            </a:solidFill>
            <a:prstDash val="solid"/>
            <a:round/>
            <a:headEnd len="med" w="med" type="none"/>
            <a:tailEnd len="med" w="med" type="none"/>
          </a:ln>
        </p:spPr>
      </p:cxn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blipFill>
          <a:blip r:embed="rId2">
            <a:alphaModFix/>
          </a:blip>
          <a:stretch>
            <a:fillRect/>
          </a:stretch>
        </a:blipFill>
      </p:bgPr>
    </p:bg>
    <p:spTree>
      <p:nvGrpSpPr>
        <p:cNvPr id="392" name="Shape 392"/>
        <p:cNvGrpSpPr/>
        <p:nvPr/>
      </p:nvGrpSpPr>
      <p:grpSpPr>
        <a:xfrm>
          <a:off x="0" y="0"/>
          <a:ext cx="0" cy="0"/>
          <a:chOff x="0" y="0"/>
          <a:chExt cx="0" cy="0"/>
        </a:xfrm>
      </p:grpSpPr>
      <p:sp>
        <p:nvSpPr>
          <p:cNvPr id="393" name="Google Shape;393;p45"/>
          <p:cNvSpPr/>
          <p:nvPr/>
        </p:nvSpPr>
        <p:spPr>
          <a:xfrm flipH="1" rot="10800000">
            <a:off x="2023421" y="1359233"/>
            <a:ext cx="4124075" cy="4000500"/>
          </a:xfrm>
          <a:custGeom>
            <a:rect b="b" l="l" r="r" t="t"/>
            <a:pathLst>
              <a:path extrusionOk="0" h="160020" w="164963">
                <a:moveTo>
                  <a:pt x="0" y="0"/>
                </a:moveTo>
                <a:lnTo>
                  <a:pt x="164963" y="0"/>
                </a:lnTo>
                <a:lnTo>
                  <a:pt x="119243" y="160020"/>
                </a:lnTo>
                <a:close/>
              </a:path>
            </a:pathLst>
          </a:custGeom>
          <a:solidFill>
            <a:srgbClr val="9EDDEF">
              <a:alpha val="29460"/>
            </a:srgbClr>
          </a:solidFill>
          <a:ln>
            <a:noFill/>
          </a:ln>
        </p:spPr>
      </p:sp>
      <p:sp>
        <p:nvSpPr>
          <p:cNvPr id="394" name="Google Shape;394;p45"/>
          <p:cNvSpPr/>
          <p:nvPr/>
        </p:nvSpPr>
        <p:spPr>
          <a:xfrm>
            <a:off x="3956575" y="-131581"/>
            <a:ext cx="5277925" cy="1600100"/>
          </a:xfrm>
          <a:custGeom>
            <a:rect b="b" l="l" r="r" t="t"/>
            <a:pathLst>
              <a:path extrusionOk="0" h="64004" w="211117">
                <a:moveTo>
                  <a:pt x="211117" y="4067"/>
                </a:moveTo>
                <a:lnTo>
                  <a:pt x="211117" y="0"/>
                </a:lnTo>
                <a:lnTo>
                  <a:pt x="36953" y="0"/>
                </a:lnTo>
                <a:lnTo>
                  <a:pt x="0" y="64004"/>
                </a:lnTo>
                <a:lnTo>
                  <a:pt x="177146" y="33493"/>
                </a:lnTo>
                <a:close/>
              </a:path>
            </a:pathLst>
          </a:custGeom>
          <a:solidFill>
            <a:srgbClr val="F7E5B7">
              <a:alpha val="52679"/>
            </a:srgbClr>
          </a:solidFill>
          <a:ln>
            <a:noFill/>
          </a:ln>
        </p:spPr>
      </p:sp>
      <p:sp>
        <p:nvSpPr>
          <p:cNvPr id="395" name="Google Shape;395;p45"/>
          <p:cNvSpPr/>
          <p:nvPr/>
        </p:nvSpPr>
        <p:spPr>
          <a:xfrm>
            <a:off x="-77225" y="1390125"/>
            <a:ext cx="5097150" cy="4083025"/>
          </a:xfrm>
          <a:custGeom>
            <a:rect b="b" l="l" r="r" t="t"/>
            <a:pathLst>
              <a:path extrusionOk="0" h="163321" w="203886">
                <a:moveTo>
                  <a:pt x="0" y="161256"/>
                </a:moveTo>
                <a:lnTo>
                  <a:pt x="0" y="61784"/>
                </a:lnTo>
                <a:lnTo>
                  <a:pt x="203886" y="0"/>
                </a:lnTo>
                <a:lnTo>
                  <a:pt x="80633" y="163321"/>
                </a:lnTo>
                <a:close/>
              </a:path>
            </a:pathLst>
          </a:custGeom>
          <a:solidFill>
            <a:srgbClr val="96B3C1">
              <a:alpha val="38840"/>
            </a:srgbClr>
          </a:solidFill>
          <a:ln>
            <a:noFill/>
          </a:ln>
        </p:spPr>
      </p:sp>
      <p:sp>
        <p:nvSpPr>
          <p:cNvPr id="396" name="Google Shape;396;p45"/>
          <p:cNvSpPr/>
          <p:nvPr/>
        </p:nvSpPr>
        <p:spPr>
          <a:xfrm flipH="1" rot="10800000">
            <a:off x="-61779" y="-92671"/>
            <a:ext cx="4927250" cy="3027400"/>
          </a:xfrm>
          <a:custGeom>
            <a:rect b="b" l="l" r="r" t="t"/>
            <a:pathLst>
              <a:path extrusionOk="0" h="121096" w="197090">
                <a:moveTo>
                  <a:pt x="0" y="0"/>
                </a:moveTo>
                <a:lnTo>
                  <a:pt x="0" y="121096"/>
                </a:lnTo>
                <a:lnTo>
                  <a:pt x="197090" y="121096"/>
                </a:lnTo>
                <a:lnTo>
                  <a:pt x="154459" y="48191"/>
                </a:lnTo>
                <a:close/>
              </a:path>
            </a:pathLst>
          </a:custGeom>
          <a:solidFill>
            <a:srgbClr val="9EDDEF">
              <a:alpha val="29460"/>
            </a:srgbClr>
          </a:solidFill>
          <a:ln>
            <a:noFill/>
          </a:ln>
        </p:spPr>
      </p:sp>
      <p:sp>
        <p:nvSpPr>
          <p:cNvPr id="397" name="Google Shape;397;p45"/>
          <p:cNvSpPr/>
          <p:nvPr/>
        </p:nvSpPr>
        <p:spPr>
          <a:xfrm flipH="1" rot="10800000">
            <a:off x="5483300" y="-30896"/>
            <a:ext cx="3753375" cy="5390650"/>
          </a:xfrm>
          <a:custGeom>
            <a:rect b="b" l="l" r="r" t="t"/>
            <a:pathLst>
              <a:path extrusionOk="0" h="215626" w="150135">
                <a:moveTo>
                  <a:pt x="26567" y="0"/>
                </a:moveTo>
                <a:lnTo>
                  <a:pt x="150135" y="0"/>
                </a:lnTo>
                <a:lnTo>
                  <a:pt x="150135" y="215626"/>
                </a:lnTo>
                <a:lnTo>
                  <a:pt x="0" y="92676"/>
                </a:lnTo>
                <a:close/>
              </a:path>
            </a:pathLst>
          </a:custGeom>
          <a:solidFill>
            <a:srgbClr val="EEEEEE">
              <a:alpha val="71880"/>
            </a:srgbClr>
          </a:solidFill>
          <a:ln>
            <a:noFill/>
          </a:ln>
        </p:spPr>
      </p:sp>
      <p:sp>
        <p:nvSpPr>
          <p:cNvPr id="398" name="Google Shape;398;p45"/>
          <p:cNvSpPr/>
          <p:nvPr/>
        </p:nvSpPr>
        <p:spPr>
          <a:xfrm>
            <a:off x="-24000" y="410550"/>
            <a:ext cx="9192000" cy="4322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45"/>
          <p:cNvSpPr txBox="1"/>
          <p:nvPr>
            <p:ph type="title"/>
          </p:nvPr>
        </p:nvSpPr>
        <p:spPr>
          <a:xfrm>
            <a:off x="1974300" y="683125"/>
            <a:ext cx="5195400" cy="528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700"/>
              <a:buNone/>
              <a:defRPr sz="2700"/>
            </a:lvl1pPr>
            <a:lvl2pPr lvl="1" rtl="0">
              <a:spcBef>
                <a:spcPts val="0"/>
              </a:spcBef>
              <a:spcAft>
                <a:spcPts val="0"/>
              </a:spcAft>
              <a:buSzPts val="2700"/>
              <a:buNone/>
              <a:defRPr sz="2700"/>
            </a:lvl2pPr>
            <a:lvl3pPr lvl="2" rtl="0">
              <a:spcBef>
                <a:spcPts val="0"/>
              </a:spcBef>
              <a:spcAft>
                <a:spcPts val="0"/>
              </a:spcAft>
              <a:buSzPts val="2700"/>
              <a:buNone/>
              <a:defRPr sz="2700"/>
            </a:lvl3pPr>
            <a:lvl4pPr lvl="3" rtl="0">
              <a:spcBef>
                <a:spcPts val="0"/>
              </a:spcBef>
              <a:spcAft>
                <a:spcPts val="0"/>
              </a:spcAft>
              <a:buSzPts val="2700"/>
              <a:buNone/>
              <a:defRPr sz="2700"/>
            </a:lvl4pPr>
            <a:lvl5pPr lvl="4" rtl="0">
              <a:spcBef>
                <a:spcPts val="0"/>
              </a:spcBef>
              <a:spcAft>
                <a:spcPts val="0"/>
              </a:spcAft>
              <a:buSzPts val="2700"/>
              <a:buNone/>
              <a:defRPr sz="2700"/>
            </a:lvl5pPr>
            <a:lvl6pPr lvl="5" rtl="0">
              <a:spcBef>
                <a:spcPts val="0"/>
              </a:spcBef>
              <a:spcAft>
                <a:spcPts val="0"/>
              </a:spcAft>
              <a:buSzPts val="2700"/>
              <a:buNone/>
              <a:defRPr sz="2700"/>
            </a:lvl6pPr>
            <a:lvl7pPr lvl="6" rtl="0">
              <a:spcBef>
                <a:spcPts val="0"/>
              </a:spcBef>
              <a:spcAft>
                <a:spcPts val="0"/>
              </a:spcAft>
              <a:buSzPts val="2700"/>
              <a:buNone/>
              <a:defRPr sz="2700"/>
            </a:lvl7pPr>
            <a:lvl8pPr lvl="7" rtl="0">
              <a:spcBef>
                <a:spcPts val="0"/>
              </a:spcBef>
              <a:spcAft>
                <a:spcPts val="0"/>
              </a:spcAft>
              <a:buSzPts val="2700"/>
              <a:buNone/>
              <a:defRPr sz="2700"/>
            </a:lvl8pPr>
            <a:lvl9pPr lvl="8" rtl="0">
              <a:spcBef>
                <a:spcPts val="0"/>
              </a:spcBef>
              <a:spcAft>
                <a:spcPts val="0"/>
              </a:spcAft>
              <a:buSzPts val="2700"/>
              <a:buNone/>
              <a:defRPr sz="2700"/>
            </a:lvl9pPr>
          </a:lstStyle>
          <a:p/>
        </p:txBody>
      </p:sp>
      <p:sp>
        <p:nvSpPr>
          <p:cNvPr id="400" name="Google Shape;400;p45"/>
          <p:cNvSpPr txBox="1"/>
          <p:nvPr>
            <p:ph idx="1" type="body"/>
          </p:nvPr>
        </p:nvSpPr>
        <p:spPr>
          <a:xfrm>
            <a:off x="1195150" y="1660550"/>
            <a:ext cx="3468900" cy="2070900"/>
          </a:xfrm>
          <a:prstGeom prst="rect">
            <a:avLst/>
          </a:prstGeom>
        </p:spPr>
        <p:txBody>
          <a:bodyPr anchorCtr="0" anchor="t" bIns="91425" lIns="91425" spcFirstLastPara="1" rIns="91425" wrap="square" tIns="91425">
            <a:noAutofit/>
          </a:bodyPr>
          <a:lstStyle>
            <a:lvl1pPr indent="-304800" lvl="0" marL="457200" rtl="0">
              <a:lnSpc>
                <a:spcPct val="100000"/>
              </a:lnSpc>
              <a:spcBef>
                <a:spcPts val="0"/>
              </a:spcBef>
              <a:spcAft>
                <a:spcPts val="0"/>
              </a:spcAft>
              <a:buSzPts val="12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cxnSp>
        <p:nvCxnSpPr>
          <p:cNvPr id="401" name="Google Shape;401;p45"/>
          <p:cNvCxnSpPr/>
          <p:nvPr/>
        </p:nvCxnSpPr>
        <p:spPr>
          <a:xfrm>
            <a:off x="-111387" y="564550"/>
            <a:ext cx="9288300" cy="0"/>
          </a:xfrm>
          <a:prstGeom prst="straightConnector1">
            <a:avLst/>
          </a:prstGeom>
          <a:noFill/>
          <a:ln cap="flat" cmpd="sng" w="9525">
            <a:solidFill>
              <a:schemeClr val="dk1"/>
            </a:solidFill>
            <a:prstDash val="solid"/>
            <a:round/>
            <a:headEnd len="med" w="med" type="none"/>
            <a:tailEnd len="med" w="med" type="none"/>
          </a:ln>
        </p:spPr>
      </p:cxnSp>
      <p:cxnSp>
        <p:nvCxnSpPr>
          <p:cNvPr id="402" name="Google Shape;402;p45"/>
          <p:cNvCxnSpPr/>
          <p:nvPr/>
        </p:nvCxnSpPr>
        <p:spPr>
          <a:xfrm>
            <a:off x="-111387" y="4582625"/>
            <a:ext cx="9288300" cy="0"/>
          </a:xfrm>
          <a:prstGeom prst="straightConnector1">
            <a:avLst/>
          </a:prstGeom>
          <a:noFill/>
          <a:ln cap="flat" cmpd="sng" w="9525">
            <a:solidFill>
              <a:schemeClr val="dk1"/>
            </a:solidFill>
            <a:prstDash val="solid"/>
            <a:round/>
            <a:headEnd len="med" w="med" type="none"/>
            <a:tailEnd len="med" w="med" type="none"/>
          </a:ln>
        </p:spPr>
      </p:cxn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blipFill>
          <a:blip r:embed="rId2">
            <a:alphaModFix/>
          </a:blip>
          <a:stretch>
            <a:fillRect/>
          </a:stretch>
        </a:blipFill>
      </p:bgPr>
    </p:bg>
    <p:spTree>
      <p:nvGrpSpPr>
        <p:cNvPr id="403" name="Shape 403"/>
        <p:cNvGrpSpPr/>
        <p:nvPr/>
      </p:nvGrpSpPr>
      <p:grpSpPr>
        <a:xfrm>
          <a:off x="0" y="0"/>
          <a:ext cx="0" cy="0"/>
          <a:chOff x="0" y="0"/>
          <a:chExt cx="0" cy="0"/>
        </a:xfrm>
      </p:grpSpPr>
      <p:sp>
        <p:nvSpPr>
          <p:cNvPr id="404" name="Google Shape;404;p46"/>
          <p:cNvSpPr/>
          <p:nvPr/>
        </p:nvSpPr>
        <p:spPr>
          <a:xfrm>
            <a:off x="3799696" y="2286004"/>
            <a:ext cx="5483325" cy="3135525"/>
          </a:xfrm>
          <a:custGeom>
            <a:rect b="b" l="l" r="r" t="t"/>
            <a:pathLst>
              <a:path extrusionOk="0" h="125421" w="219333">
                <a:moveTo>
                  <a:pt x="0" y="51280"/>
                </a:moveTo>
                <a:lnTo>
                  <a:pt x="42631" y="125421"/>
                </a:lnTo>
                <a:lnTo>
                  <a:pt x="219333" y="125421"/>
                </a:lnTo>
                <a:lnTo>
                  <a:pt x="68580" y="0"/>
                </a:lnTo>
                <a:lnTo>
                  <a:pt x="47574" y="65491"/>
                </a:lnTo>
                <a:close/>
              </a:path>
            </a:pathLst>
          </a:custGeom>
          <a:solidFill>
            <a:srgbClr val="F7E5B7">
              <a:alpha val="52679"/>
            </a:srgbClr>
          </a:solidFill>
          <a:ln>
            <a:noFill/>
          </a:ln>
        </p:spPr>
      </p:sp>
      <p:sp>
        <p:nvSpPr>
          <p:cNvPr id="405" name="Google Shape;405;p46"/>
          <p:cNvSpPr/>
          <p:nvPr/>
        </p:nvSpPr>
        <p:spPr>
          <a:xfrm>
            <a:off x="-61779" y="2378675"/>
            <a:ext cx="4927250" cy="3027400"/>
          </a:xfrm>
          <a:custGeom>
            <a:rect b="b" l="l" r="r" t="t"/>
            <a:pathLst>
              <a:path extrusionOk="0" h="121096" w="197090">
                <a:moveTo>
                  <a:pt x="0" y="0"/>
                </a:moveTo>
                <a:lnTo>
                  <a:pt x="0" y="121096"/>
                </a:lnTo>
                <a:lnTo>
                  <a:pt x="197090" y="121096"/>
                </a:lnTo>
                <a:lnTo>
                  <a:pt x="154459" y="48191"/>
                </a:lnTo>
                <a:close/>
              </a:path>
            </a:pathLst>
          </a:custGeom>
          <a:solidFill>
            <a:srgbClr val="9EDDEF">
              <a:alpha val="29460"/>
            </a:srgbClr>
          </a:solidFill>
          <a:ln>
            <a:noFill/>
          </a:ln>
        </p:spPr>
      </p:sp>
      <p:sp>
        <p:nvSpPr>
          <p:cNvPr id="406" name="Google Shape;406;p46"/>
          <p:cNvSpPr/>
          <p:nvPr/>
        </p:nvSpPr>
        <p:spPr>
          <a:xfrm>
            <a:off x="-77229" y="-108125"/>
            <a:ext cx="5097150" cy="4031400"/>
          </a:xfrm>
          <a:custGeom>
            <a:rect b="b" l="l" r="r" t="t"/>
            <a:pathLst>
              <a:path extrusionOk="0" h="161256" w="203886">
                <a:moveTo>
                  <a:pt x="0" y="0"/>
                </a:moveTo>
                <a:lnTo>
                  <a:pt x="0" y="99472"/>
                </a:lnTo>
                <a:lnTo>
                  <a:pt x="203886" y="161256"/>
                </a:lnTo>
                <a:lnTo>
                  <a:pt x="83408" y="2471"/>
                </a:lnTo>
                <a:close/>
              </a:path>
            </a:pathLst>
          </a:custGeom>
          <a:solidFill>
            <a:srgbClr val="96B3C1">
              <a:alpha val="38840"/>
            </a:srgbClr>
          </a:solidFill>
          <a:ln>
            <a:noFill/>
          </a:ln>
        </p:spPr>
      </p:sp>
      <p:sp>
        <p:nvSpPr>
          <p:cNvPr id="407" name="Google Shape;407;p46"/>
          <p:cNvSpPr/>
          <p:nvPr/>
        </p:nvSpPr>
        <p:spPr>
          <a:xfrm>
            <a:off x="2012454" y="-24395"/>
            <a:ext cx="4124075" cy="4000500"/>
          </a:xfrm>
          <a:custGeom>
            <a:rect b="b" l="l" r="r" t="t"/>
            <a:pathLst>
              <a:path extrusionOk="0" h="160020" w="164963">
                <a:moveTo>
                  <a:pt x="0" y="0"/>
                </a:moveTo>
                <a:lnTo>
                  <a:pt x="164963" y="0"/>
                </a:lnTo>
                <a:lnTo>
                  <a:pt x="119243" y="160020"/>
                </a:lnTo>
                <a:close/>
              </a:path>
            </a:pathLst>
          </a:custGeom>
          <a:solidFill>
            <a:srgbClr val="9EDDEF">
              <a:alpha val="29460"/>
            </a:srgbClr>
          </a:solidFill>
          <a:ln>
            <a:noFill/>
          </a:ln>
        </p:spPr>
      </p:sp>
      <p:sp>
        <p:nvSpPr>
          <p:cNvPr id="408" name="Google Shape;408;p46"/>
          <p:cNvSpPr/>
          <p:nvPr/>
        </p:nvSpPr>
        <p:spPr>
          <a:xfrm>
            <a:off x="5472333" y="-13449"/>
            <a:ext cx="3753375" cy="5390650"/>
          </a:xfrm>
          <a:custGeom>
            <a:rect b="b" l="l" r="r" t="t"/>
            <a:pathLst>
              <a:path extrusionOk="0" h="215626" w="150135">
                <a:moveTo>
                  <a:pt x="26567" y="0"/>
                </a:moveTo>
                <a:lnTo>
                  <a:pt x="150135" y="0"/>
                </a:lnTo>
                <a:lnTo>
                  <a:pt x="150135" y="215626"/>
                </a:lnTo>
                <a:lnTo>
                  <a:pt x="0" y="92676"/>
                </a:lnTo>
                <a:close/>
              </a:path>
            </a:pathLst>
          </a:custGeom>
          <a:solidFill>
            <a:srgbClr val="EEEEEE">
              <a:alpha val="71880"/>
            </a:srgbClr>
          </a:solidFill>
          <a:ln>
            <a:noFill/>
          </a:ln>
        </p:spPr>
      </p:sp>
      <p:sp>
        <p:nvSpPr>
          <p:cNvPr id="409" name="Google Shape;409;p46"/>
          <p:cNvSpPr txBox="1"/>
          <p:nvPr>
            <p:ph type="title"/>
          </p:nvPr>
        </p:nvSpPr>
        <p:spPr>
          <a:xfrm>
            <a:off x="2257050" y="1103700"/>
            <a:ext cx="4629900" cy="2936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100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410" name="Google Shape;410;p46"/>
          <p:cNvSpPr/>
          <p:nvPr/>
        </p:nvSpPr>
        <p:spPr>
          <a:xfrm>
            <a:off x="-24000" y="410550"/>
            <a:ext cx="9192000" cy="4322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1" name="Google Shape;411;p46"/>
          <p:cNvCxnSpPr/>
          <p:nvPr/>
        </p:nvCxnSpPr>
        <p:spPr>
          <a:xfrm>
            <a:off x="-111387" y="564550"/>
            <a:ext cx="9288300" cy="0"/>
          </a:xfrm>
          <a:prstGeom prst="straightConnector1">
            <a:avLst/>
          </a:prstGeom>
          <a:noFill/>
          <a:ln cap="flat" cmpd="sng" w="9525">
            <a:solidFill>
              <a:schemeClr val="dk1"/>
            </a:solidFill>
            <a:prstDash val="solid"/>
            <a:round/>
            <a:headEnd len="med" w="med" type="none"/>
            <a:tailEnd len="med" w="med" type="none"/>
          </a:ln>
        </p:spPr>
      </p:cxnSp>
      <p:cxnSp>
        <p:nvCxnSpPr>
          <p:cNvPr id="412" name="Google Shape;412;p46"/>
          <p:cNvCxnSpPr/>
          <p:nvPr/>
        </p:nvCxnSpPr>
        <p:spPr>
          <a:xfrm>
            <a:off x="-111387" y="4582625"/>
            <a:ext cx="9288300" cy="0"/>
          </a:xfrm>
          <a:prstGeom prst="straightConnector1">
            <a:avLst/>
          </a:prstGeom>
          <a:noFill/>
          <a:ln cap="flat" cmpd="sng" w="9525">
            <a:solidFill>
              <a:schemeClr val="dk1"/>
            </a:solidFill>
            <a:prstDash val="solid"/>
            <a:round/>
            <a:headEnd len="med" w="med" type="none"/>
            <a:tailEnd len="med" w="med" type="none"/>
          </a:ln>
        </p:spPr>
      </p:cxn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blipFill>
          <a:blip r:embed="rId2">
            <a:alphaModFix/>
          </a:blip>
          <a:stretch>
            <a:fillRect/>
          </a:stretch>
        </a:blipFill>
      </p:bgPr>
    </p:bg>
    <p:spTree>
      <p:nvGrpSpPr>
        <p:cNvPr id="413" name="Shape 413"/>
        <p:cNvGrpSpPr/>
        <p:nvPr/>
      </p:nvGrpSpPr>
      <p:grpSpPr>
        <a:xfrm>
          <a:off x="0" y="0"/>
          <a:ext cx="0" cy="0"/>
          <a:chOff x="0" y="0"/>
          <a:chExt cx="0" cy="0"/>
        </a:xfrm>
      </p:grpSpPr>
      <p:grpSp>
        <p:nvGrpSpPr>
          <p:cNvPr id="414" name="Google Shape;414;p47"/>
          <p:cNvGrpSpPr/>
          <p:nvPr/>
        </p:nvGrpSpPr>
        <p:grpSpPr>
          <a:xfrm>
            <a:off x="-237175" y="-212225"/>
            <a:ext cx="9488144" cy="5536707"/>
            <a:chOff x="-237175" y="-212225"/>
            <a:chExt cx="9488144" cy="5536707"/>
          </a:xfrm>
        </p:grpSpPr>
        <p:sp>
          <p:nvSpPr>
            <p:cNvPr id="415" name="Google Shape;415;p47"/>
            <p:cNvSpPr/>
            <p:nvPr/>
          </p:nvSpPr>
          <p:spPr>
            <a:xfrm>
              <a:off x="-237175" y="2127600"/>
              <a:ext cx="8462695" cy="3196882"/>
            </a:xfrm>
            <a:custGeom>
              <a:rect b="b" l="l" r="r" t="t"/>
              <a:pathLst>
                <a:path extrusionOk="0" h="110361" w="345064">
                  <a:moveTo>
                    <a:pt x="0" y="4994"/>
                  </a:moveTo>
                  <a:lnTo>
                    <a:pt x="0" y="110361"/>
                  </a:lnTo>
                  <a:lnTo>
                    <a:pt x="345064" y="110361"/>
                  </a:lnTo>
                  <a:lnTo>
                    <a:pt x="178774" y="0"/>
                  </a:lnTo>
                  <a:close/>
                </a:path>
              </a:pathLst>
            </a:custGeom>
            <a:solidFill>
              <a:srgbClr val="96B3C1">
                <a:alpha val="38840"/>
              </a:srgbClr>
            </a:solidFill>
            <a:ln>
              <a:noFill/>
            </a:ln>
          </p:spPr>
        </p:sp>
        <p:sp>
          <p:nvSpPr>
            <p:cNvPr id="416" name="Google Shape;416;p47"/>
            <p:cNvSpPr/>
            <p:nvPr/>
          </p:nvSpPr>
          <p:spPr>
            <a:xfrm>
              <a:off x="1623100" y="-210720"/>
              <a:ext cx="5122507" cy="1387179"/>
            </a:xfrm>
            <a:custGeom>
              <a:rect b="b" l="l" r="r" t="t"/>
              <a:pathLst>
                <a:path extrusionOk="0" h="55929" w="166789">
                  <a:moveTo>
                    <a:pt x="0" y="0"/>
                  </a:moveTo>
                  <a:lnTo>
                    <a:pt x="166789" y="0"/>
                  </a:lnTo>
                  <a:lnTo>
                    <a:pt x="114355" y="55929"/>
                  </a:lnTo>
                  <a:close/>
                </a:path>
              </a:pathLst>
            </a:custGeom>
            <a:solidFill>
              <a:srgbClr val="F7E5B7">
                <a:alpha val="52679"/>
              </a:srgbClr>
            </a:solidFill>
            <a:ln>
              <a:noFill/>
            </a:ln>
          </p:spPr>
        </p:sp>
        <p:sp>
          <p:nvSpPr>
            <p:cNvPr id="417" name="Google Shape;417;p47"/>
            <p:cNvSpPr/>
            <p:nvPr/>
          </p:nvSpPr>
          <p:spPr>
            <a:xfrm>
              <a:off x="5094677" y="-212225"/>
              <a:ext cx="4156292" cy="5536364"/>
            </a:xfrm>
            <a:custGeom>
              <a:rect b="b" l="l" r="r" t="t"/>
              <a:pathLst>
                <a:path extrusionOk="0" h="223218" w="135329">
                  <a:moveTo>
                    <a:pt x="53433" y="0"/>
                  </a:moveTo>
                  <a:lnTo>
                    <a:pt x="135329" y="0"/>
                  </a:lnTo>
                  <a:lnTo>
                    <a:pt x="135329" y="223218"/>
                  </a:lnTo>
                  <a:lnTo>
                    <a:pt x="101872" y="223218"/>
                  </a:lnTo>
                  <a:lnTo>
                    <a:pt x="0" y="57927"/>
                  </a:lnTo>
                  <a:close/>
                </a:path>
              </a:pathLst>
            </a:custGeom>
            <a:solidFill>
              <a:srgbClr val="9EDDEF">
                <a:alpha val="29460"/>
              </a:srgbClr>
            </a:solidFill>
            <a:ln>
              <a:noFill/>
            </a:ln>
          </p:spPr>
        </p:sp>
      </p:grpSp>
      <p:sp>
        <p:nvSpPr>
          <p:cNvPr id="418" name="Google Shape;418;p47"/>
          <p:cNvSpPr/>
          <p:nvPr/>
        </p:nvSpPr>
        <p:spPr>
          <a:xfrm>
            <a:off x="-24000" y="410550"/>
            <a:ext cx="9192000" cy="4322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47"/>
          <p:cNvSpPr txBox="1"/>
          <p:nvPr>
            <p:ph type="ctrTitle"/>
          </p:nvPr>
        </p:nvSpPr>
        <p:spPr>
          <a:xfrm>
            <a:off x="3082050" y="1564604"/>
            <a:ext cx="2979900" cy="1139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5200"/>
              <a:buNone/>
              <a:defRPr sz="100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420" name="Google Shape;420;p47"/>
          <p:cNvSpPr txBox="1"/>
          <p:nvPr>
            <p:ph idx="1" type="subTitle"/>
          </p:nvPr>
        </p:nvSpPr>
        <p:spPr>
          <a:xfrm>
            <a:off x="2689650" y="2783829"/>
            <a:ext cx="3764700" cy="799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1400">
                <a:latin typeface="Barlow"/>
                <a:ea typeface="Barlow"/>
                <a:cs typeface="Barlow"/>
                <a:sym typeface="Barlow"/>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cxnSp>
        <p:nvCxnSpPr>
          <p:cNvPr id="421" name="Google Shape;421;p47"/>
          <p:cNvCxnSpPr/>
          <p:nvPr/>
        </p:nvCxnSpPr>
        <p:spPr>
          <a:xfrm>
            <a:off x="-111387" y="564550"/>
            <a:ext cx="9288300" cy="0"/>
          </a:xfrm>
          <a:prstGeom prst="straightConnector1">
            <a:avLst/>
          </a:prstGeom>
          <a:noFill/>
          <a:ln cap="flat" cmpd="sng" w="9525">
            <a:solidFill>
              <a:schemeClr val="dk1"/>
            </a:solidFill>
            <a:prstDash val="solid"/>
            <a:round/>
            <a:headEnd len="med" w="med" type="none"/>
            <a:tailEnd len="med" w="med" type="none"/>
          </a:ln>
        </p:spPr>
      </p:cxnSp>
      <p:cxnSp>
        <p:nvCxnSpPr>
          <p:cNvPr id="422" name="Google Shape;422;p47"/>
          <p:cNvCxnSpPr/>
          <p:nvPr/>
        </p:nvCxnSpPr>
        <p:spPr>
          <a:xfrm>
            <a:off x="-111387" y="4582625"/>
            <a:ext cx="9288300" cy="0"/>
          </a:xfrm>
          <a:prstGeom prst="straightConnector1">
            <a:avLst/>
          </a:prstGeom>
          <a:noFill/>
          <a:ln cap="flat" cmpd="sng" w="9525">
            <a:solidFill>
              <a:schemeClr val="dk1"/>
            </a:solidFill>
            <a:prstDash val="solid"/>
            <a:round/>
            <a:headEnd len="med" w="med" type="none"/>
            <a:tailEnd len="med" w="med" type="none"/>
          </a:ln>
        </p:spPr>
      </p:cxn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blipFill>
          <a:blip r:embed="rId2">
            <a:alphaModFix/>
          </a:blip>
          <a:stretch>
            <a:fillRect/>
          </a:stretch>
        </a:blipFill>
      </p:bgPr>
    </p:bg>
    <p:spTree>
      <p:nvGrpSpPr>
        <p:cNvPr id="423" name="Shape 423"/>
        <p:cNvGrpSpPr/>
        <p:nvPr/>
      </p:nvGrpSpPr>
      <p:grpSpPr>
        <a:xfrm>
          <a:off x="0" y="0"/>
          <a:ext cx="0" cy="0"/>
          <a:chOff x="0" y="0"/>
          <a:chExt cx="0" cy="0"/>
        </a:xfrm>
      </p:grpSpPr>
      <p:sp>
        <p:nvSpPr>
          <p:cNvPr id="424" name="Google Shape;424;p48"/>
          <p:cNvSpPr txBox="1"/>
          <p:nvPr>
            <p:ph type="title"/>
          </p:nvPr>
        </p:nvSpPr>
        <p:spPr>
          <a:xfrm>
            <a:off x="1621650" y="1143139"/>
            <a:ext cx="5900700" cy="14625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sz="4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blipFill>
          <a:blip r:embed="rId2">
            <a:alphaModFix/>
          </a:blip>
          <a:stretch>
            <a:fillRect/>
          </a:stretch>
        </a:blipFill>
      </p:bgPr>
    </p:bg>
    <p:spTree>
      <p:nvGrpSpPr>
        <p:cNvPr id="425" name="Shape 425"/>
        <p:cNvGrpSpPr/>
        <p:nvPr/>
      </p:nvGrpSpPr>
      <p:grpSpPr>
        <a:xfrm>
          <a:off x="0" y="0"/>
          <a:ext cx="0" cy="0"/>
          <a:chOff x="0" y="0"/>
          <a:chExt cx="0" cy="0"/>
        </a:xfrm>
      </p:grpSpPr>
      <p:sp>
        <p:nvSpPr>
          <p:cNvPr id="426" name="Google Shape;426;p49"/>
          <p:cNvSpPr/>
          <p:nvPr/>
        </p:nvSpPr>
        <p:spPr>
          <a:xfrm flipH="1">
            <a:off x="636700" y="-212225"/>
            <a:ext cx="8614100" cy="5530500"/>
          </a:xfrm>
          <a:custGeom>
            <a:rect b="b" l="l" r="r" t="t"/>
            <a:pathLst>
              <a:path extrusionOk="0" h="221220" w="344564">
                <a:moveTo>
                  <a:pt x="128837" y="0"/>
                </a:moveTo>
                <a:lnTo>
                  <a:pt x="0" y="0"/>
                </a:lnTo>
                <a:lnTo>
                  <a:pt x="0" y="118350"/>
                </a:lnTo>
                <a:lnTo>
                  <a:pt x="178774" y="112358"/>
                </a:lnTo>
                <a:lnTo>
                  <a:pt x="344564" y="221220"/>
                </a:lnTo>
                <a:lnTo>
                  <a:pt x="243692" y="56428"/>
                </a:lnTo>
                <a:close/>
              </a:path>
            </a:pathLst>
          </a:custGeom>
          <a:solidFill>
            <a:srgbClr val="96B3C1">
              <a:alpha val="38840"/>
            </a:srgbClr>
          </a:solidFill>
          <a:ln>
            <a:noFill/>
          </a:ln>
        </p:spPr>
      </p:sp>
      <p:sp>
        <p:nvSpPr>
          <p:cNvPr id="427" name="Google Shape;427;p49"/>
          <p:cNvSpPr/>
          <p:nvPr/>
        </p:nvSpPr>
        <p:spPr>
          <a:xfrm>
            <a:off x="611000" y="2609200"/>
            <a:ext cx="8639800" cy="2759025"/>
          </a:xfrm>
          <a:custGeom>
            <a:rect b="b" l="l" r="r" t="t"/>
            <a:pathLst>
              <a:path extrusionOk="0" h="110361" w="345592">
                <a:moveTo>
                  <a:pt x="345592" y="4994"/>
                </a:moveTo>
                <a:lnTo>
                  <a:pt x="345592" y="110361"/>
                </a:lnTo>
                <a:lnTo>
                  <a:pt x="0" y="108971"/>
                </a:lnTo>
                <a:lnTo>
                  <a:pt x="166818" y="0"/>
                </a:lnTo>
                <a:close/>
              </a:path>
            </a:pathLst>
          </a:custGeom>
          <a:solidFill>
            <a:srgbClr val="EEEEEE">
              <a:alpha val="71880"/>
            </a:srgbClr>
          </a:solidFill>
          <a:ln>
            <a:noFill/>
          </a:ln>
        </p:spPr>
      </p:sp>
      <p:sp>
        <p:nvSpPr>
          <p:cNvPr id="428" name="Google Shape;428;p49"/>
          <p:cNvSpPr/>
          <p:nvPr/>
        </p:nvSpPr>
        <p:spPr>
          <a:xfrm>
            <a:off x="1810975" y="-199750"/>
            <a:ext cx="4193925" cy="1398225"/>
          </a:xfrm>
          <a:custGeom>
            <a:rect b="b" l="l" r="r" t="t"/>
            <a:pathLst>
              <a:path extrusionOk="0" h="55929" w="167757">
                <a:moveTo>
                  <a:pt x="167757" y="0"/>
                </a:moveTo>
                <a:lnTo>
                  <a:pt x="0" y="99"/>
                </a:lnTo>
                <a:lnTo>
                  <a:pt x="53402" y="55929"/>
                </a:lnTo>
                <a:close/>
              </a:path>
            </a:pathLst>
          </a:custGeom>
          <a:solidFill>
            <a:srgbClr val="F7E5B7">
              <a:alpha val="52679"/>
            </a:srgbClr>
          </a:solidFill>
          <a:ln>
            <a:noFill/>
          </a:ln>
        </p:spPr>
      </p:sp>
      <p:sp>
        <p:nvSpPr>
          <p:cNvPr id="429" name="Google Shape;429;p49"/>
          <p:cNvSpPr/>
          <p:nvPr/>
        </p:nvSpPr>
        <p:spPr>
          <a:xfrm flipH="1">
            <a:off x="-237191" y="-212225"/>
            <a:ext cx="3383225" cy="5580450"/>
          </a:xfrm>
          <a:custGeom>
            <a:rect b="b" l="l" r="r" t="t"/>
            <a:pathLst>
              <a:path extrusionOk="0" h="223218" w="135329">
                <a:moveTo>
                  <a:pt x="53433" y="0"/>
                </a:moveTo>
                <a:lnTo>
                  <a:pt x="135329" y="0"/>
                </a:lnTo>
                <a:lnTo>
                  <a:pt x="135329" y="223218"/>
                </a:lnTo>
                <a:lnTo>
                  <a:pt x="101872" y="223218"/>
                </a:lnTo>
                <a:lnTo>
                  <a:pt x="0" y="57927"/>
                </a:lnTo>
                <a:close/>
              </a:path>
            </a:pathLst>
          </a:custGeom>
          <a:solidFill>
            <a:srgbClr val="9EDDEF">
              <a:alpha val="29460"/>
            </a:srgbClr>
          </a:solidFill>
          <a:ln>
            <a:noFill/>
          </a:ln>
        </p:spPr>
      </p:sp>
      <p:sp>
        <p:nvSpPr>
          <p:cNvPr id="430" name="Google Shape;430;p49"/>
          <p:cNvSpPr/>
          <p:nvPr/>
        </p:nvSpPr>
        <p:spPr>
          <a:xfrm>
            <a:off x="-24000" y="410550"/>
            <a:ext cx="9192000" cy="4322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49"/>
          <p:cNvSpPr txBox="1"/>
          <p:nvPr>
            <p:ph hasCustomPrompt="1" type="title"/>
          </p:nvPr>
        </p:nvSpPr>
        <p:spPr>
          <a:xfrm>
            <a:off x="713250" y="1324600"/>
            <a:ext cx="77175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32" name="Google Shape;432;p49"/>
          <p:cNvSpPr txBox="1"/>
          <p:nvPr>
            <p:ph idx="1" type="body"/>
          </p:nvPr>
        </p:nvSpPr>
        <p:spPr>
          <a:xfrm>
            <a:off x="713250" y="3370700"/>
            <a:ext cx="7717500" cy="4482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solidFill>
                  <a:schemeClr val="dk1"/>
                </a:solidFill>
                <a:latin typeface="Barlow"/>
                <a:ea typeface="Barlow"/>
                <a:cs typeface="Barlow"/>
                <a:sym typeface="Barlow"/>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433" name="Google Shape;433;p49"/>
          <p:cNvSpPr txBox="1"/>
          <p:nvPr/>
        </p:nvSpPr>
        <p:spPr>
          <a:xfrm>
            <a:off x="2991700" y="1512225"/>
            <a:ext cx="5547900" cy="64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Poppins"/>
              <a:ea typeface="Poppins"/>
              <a:cs typeface="Poppins"/>
              <a:sym typeface="Poppins"/>
            </a:endParaRPr>
          </a:p>
        </p:txBody>
      </p:sp>
      <p:cxnSp>
        <p:nvCxnSpPr>
          <p:cNvPr id="434" name="Google Shape;434;p49"/>
          <p:cNvCxnSpPr/>
          <p:nvPr/>
        </p:nvCxnSpPr>
        <p:spPr>
          <a:xfrm>
            <a:off x="-111387" y="564550"/>
            <a:ext cx="9288300" cy="0"/>
          </a:xfrm>
          <a:prstGeom prst="straightConnector1">
            <a:avLst/>
          </a:prstGeom>
          <a:noFill/>
          <a:ln cap="flat" cmpd="sng" w="9525">
            <a:solidFill>
              <a:schemeClr val="dk1"/>
            </a:solidFill>
            <a:prstDash val="solid"/>
            <a:round/>
            <a:headEnd len="med" w="med" type="none"/>
            <a:tailEnd len="med" w="med" type="none"/>
          </a:ln>
        </p:spPr>
      </p:cxnSp>
      <p:cxnSp>
        <p:nvCxnSpPr>
          <p:cNvPr id="435" name="Google Shape;435;p49"/>
          <p:cNvCxnSpPr/>
          <p:nvPr/>
        </p:nvCxnSpPr>
        <p:spPr>
          <a:xfrm>
            <a:off x="-111387" y="4582625"/>
            <a:ext cx="9288300" cy="0"/>
          </a:xfrm>
          <a:prstGeom prst="straightConnector1">
            <a:avLst/>
          </a:prstGeom>
          <a:noFill/>
          <a:ln cap="flat" cmpd="sng" w="9525">
            <a:solidFill>
              <a:schemeClr val="dk1"/>
            </a:solidFill>
            <a:prstDash val="solid"/>
            <a:round/>
            <a:headEnd len="med" w="med" type="none"/>
            <a:tailEnd len="med" w="med" type="none"/>
          </a:ln>
        </p:spPr>
      </p:cxn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blipFill>
          <a:blip r:embed="rId2">
            <a:alphaModFix/>
          </a:blip>
          <a:stretch>
            <a:fillRect/>
          </a:stretch>
        </a:blipFill>
      </p:bgPr>
    </p:bg>
    <p:spTree>
      <p:nvGrpSpPr>
        <p:cNvPr id="436" name="Shape 436"/>
        <p:cNvGrpSpPr/>
        <p:nvPr/>
      </p:nvGrpSpPr>
      <p:grpSpPr>
        <a:xfrm>
          <a:off x="0" y="0"/>
          <a:ext cx="0" cy="0"/>
          <a:chOff x="0" y="0"/>
          <a:chExt cx="0" cy="0"/>
        </a:xfrm>
      </p:grpSpPr>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1">
    <p:bg>
      <p:bgPr>
        <a:blipFill>
          <a:blip r:embed="rId2">
            <a:alphaModFix/>
          </a:blip>
          <a:stretch>
            <a:fillRect/>
          </a:stretch>
        </a:blipFill>
      </p:bgPr>
    </p:bg>
    <p:spTree>
      <p:nvGrpSpPr>
        <p:cNvPr id="437" name="Shape 437"/>
        <p:cNvGrpSpPr/>
        <p:nvPr/>
      </p:nvGrpSpPr>
      <p:grpSpPr>
        <a:xfrm>
          <a:off x="0" y="0"/>
          <a:ext cx="0" cy="0"/>
          <a:chOff x="0" y="0"/>
          <a:chExt cx="0" cy="0"/>
        </a:xfrm>
      </p:grpSpPr>
      <p:sp>
        <p:nvSpPr>
          <p:cNvPr id="438" name="Google Shape;438;p51"/>
          <p:cNvSpPr/>
          <p:nvPr/>
        </p:nvSpPr>
        <p:spPr>
          <a:xfrm flipH="1" rot="10800000">
            <a:off x="-245132" y="-54579"/>
            <a:ext cx="8614100" cy="5343569"/>
          </a:xfrm>
          <a:custGeom>
            <a:rect b="b" l="l" r="r" t="t"/>
            <a:pathLst>
              <a:path extrusionOk="0" h="221220" w="344564">
                <a:moveTo>
                  <a:pt x="128837" y="0"/>
                </a:moveTo>
                <a:lnTo>
                  <a:pt x="0" y="0"/>
                </a:lnTo>
                <a:lnTo>
                  <a:pt x="0" y="118350"/>
                </a:lnTo>
                <a:lnTo>
                  <a:pt x="178774" y="112358"/>
                </a:lnTo>
                <a:lnTo>
                  <a:pt x="344564" y="221220"/>
                </a:lnTo>
                <a:lnTo>
                  <a:pt x="243692" y="56428"/>
                </a:lnTo>
                <a:close/>
              </a:path>
            </a:pathLst>
          </a:custGeom>
          <a:solidFill>
            <a:srgbClr val="96B3C1">
              <a:alpha val="38840"/>
            </a:srgbClr>
          </a:solidFill>
          <a:ln>
            <a:noFill/>
          </a:ln>
        </p:spPr>
      </p:sp>
      <p:sp>
        <p:nvSpPr>
          <p:cNvPr id="439" name="Google Shape;439;p51"/>
          <p:cNvSpPr/>
          <p:nvPr/>
        </p:nvSpPr>
        <p:spPr>
          <a:xfrm flipH="1" rot="10800000">
            <a:off x="3008694" y="3916513"/>
            <a:ext cx="4169725" cy="1350965"/>
          </a:xfrm>
          <a:custGeom>
            <a:rect b="b" l="l" r="r" t="t"/>
            <a:pathLst>
              <a:path extrusionOk="0" h="55929" w="166789">
                <a:moveTo>
                  <a:pt x="0" y="0"/>
                </a:moveTo>
                <a:lnTo>
                  <a:pt x="166789" y="0"/>
                </a:lnTo>
                <a:lnTo>
                  <a:pt x="114355" y="55929"/>
                </a:lnTo>
                <a:close/>
              </a:path>
            </a:pathLst>
          </a:custGeom>
          <a:solidFill>
            <a:srgbClr val="F7E5B7">
              <a:alpha val="52679"/>
            </a:srgbClr>
          </a:solidFill>
          <a:ln>
            <a:noFill/>
          </a:ln>
        </p:spPr>
      </p:sp>
      <p:sp>
        <p:nvSpPr>
          <p:cNvPr id="440" name="Google Shape;440;p51"/>
          <p:cNvSpPr/>
          <p:nvPr/>
        </p:nvSpPr>
        <p:spPr>
          <a:xfrm flipH="1" rot="10800000">
            <a:off x="5842607" y="-87559"/>
            <a:ext cx="3383225" cy="5368393"/>
          </a:xfrm>
          <a:custGeom>
            <a:rect b="b" l="l" r="r" t="t"/>
            <a:pathLst>
              <a:path extrusionOk="0" h="223218" w="135329">
                <a:moveTo>
                  <a:pt x="53433" y="0"/>
                </a:moveTo>
                <a:lnTo>
                  <a:pt x="135329" y="0"/>
                </a:lnTo>
                <a:lnTo>
                  <a:pt x="135329" y="223218"/>
                </a:lnTo>
                <a:lnTo>
                  <a:pt x="101872" y="223218"/>
                </a:lnTo>
                <a:lnTo>
                  <a:pt x="0" y="57927"/>
                </a:lnTo>
                <a:close/>
              </a:path>
            </a:pathLst>
          </a:custGeom>
          <a:solidFill>
            <a:srgbClr val="9EDDEF">
              <a:alpha val="29460"/>
            </a:srgbClr>
          </a:solidFill>
          <a:ln>
            <a:noFill/>
          </a:ln>
        </p:spPr>
      </p:sp>
      <p:sp>
        <p:nvSpPr>
          <p:cNvPr id="441" name="Google Shape;441;p51"/>
          <p:cNvSpPr/>
          <p:nvPr/>
        </p:nvSpPr>
        <p:spPr>
          <a:xfrm>
            <a:off x="-24000" y="410550"/>
            <a:ext cx="9192000" cy="4322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51"/>
          <p:cNvSpPr txBox="1"/>
          <p:nvPr>
            <p:ph type="title"/>
          </p:nvPr>
        </p:nvSpPr>
        <p:spPr>
          <a:xfrm>
            <a:off x="1484927" y="3341975"/>
            <a:ext cx="2290200" cy="3252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3600"/>
              <a:buNone/>
              <a:defRPr sz="2000">
                <a:solidFill>
                  <a:schemeClr val="dk1"/>
                </a:solidFill>
              </a:defRPr>
            </a:lvl1pPr>
            <a:lvl2pPr lvl="1" rtl="0" algn="ctr">
              <a:spcBef>
                <a:spcPts val="0"/>
              </a:spcBef>
              <a:spcAft>
                <a:spcPts val="0"/>
              </a:spcAft>
              <a:buClr>
                <a:schemeClr val="dk1"/>
              </a:buClr>
              <a:buSzPts val="3600"/>
              <a:buFont typeface="Rozha One"/>
              <a:buNone/>
              <a:defRPr sz="3600">
                <a:solidFill>
                  <a:schemeClr val="dk1"/>
                </a:solidFill>
                <a:latin typeface="Rozha One"/>
                <a:ea typeface="Rozha One"/>
                <a:cs typeface="Rozha One"/>
                <a:sym typeface="Rozha One"/>
              </a:defRPr>
            </a:lvl2pPr>
            <a:lvl3pPr lvl="2" rtl="0" algn="ctr">
              <a:spcBef>
                <a:spcPts val="0"/>
              </a:spcBef>
              <a:spcAft>
                <a:spcPts val="0"/>
              </a:spcAft>
              <a:buClr>
                <a:schemeClr val="dk1"/>
              </a:buClr>
              <a:buSzPts val="3600"/>
              <a:buFont typeface="Rozha One"/>
              <a:buNone/>
              <a:defRPr sz="3600">
                <a:solidFill>
                  <a:schemeClr val="dk1"/>
                </a:solidFill>
                <a:latin typeface="Rozha One"/>
                <a:ea typeface="Rozha One"/>
                <a:cs typeface="Rozha One"/>
                <a:sym typeface="Rozha One"/>
              </a:defRPr>
            </a:lvl3pPr>
            <a:lvl4pPr lvl="3" rtl="0" algn="ctr">
              <a:spcBef>
                <a:spcPts val="0"/>
              </a:spcBef>
              <a:spcAft>
                <a:spcPts val="0"/>
              </a:spcAft>
              <a:buClr>
                <a:schemeClr val="dk1"/>
              </a:buClr>
              <a:buSzPts val="3600"/>
              <a:buFont typeface="Rozha One"/>
              <a:buNone/>
              <a:defRPr sz="3600">
                <a:solidFill>
                  <a:schemeClr val="dk1"/>
                </a:solidFill>
                <a:latin typeface="Rozha One"/>
                <a:ea typeface="Rozha One"/>
                <a:cs typeface="Rozha One"/>
                <a:sym typeface="Rozha One"/>
              </a:defRPr>
            </a:lvl4pPr>
            <a:lvl5pPr lvl="4" rtl="0" algn="ctr">
              <a:spcBef>
                <a:spcPts val="0"/>
              </a:spcBef>
              <a:spcAft>
                <a:spcPts val="0"/>
              </a:spcAft>
              <a:buClr>
                <a:schemeClr val="dk1"/>
              </a:buClr>
              <a:buSzPts val="3600"/>
              <a:buFont typeface="Rozha One"/>
              <a:buNone/>
              <a:defRPr sz="3600">
                <a:solidFill>
                  <a:schemeClr val="dk1"/>
                </a:solidFill>
                <a:latin typeface="Rozha One"/>
                <a:ea typeface="Rozha One"/>
                <a:cs typeface="Rozha One"/>
                <a:sym typeface="Rozha One"/>
              </a:defRPr>
            </a:lvl5pPr>
            <a:lvl6pPr lvl="5" rtl="0" algn="ctr">
              <a:spcBef>
                <a:spcPts val="0"/>
              </a:spcBef>
              <a:spcAft>
                <a:spcPts val="0"/>
              </a:spcAft>
              <a:buClr>
                <a:schemeClr val="dk1"/>
              </a:buClr>
              <a:buSzPts val="3600"/>
              <a:buFont typeface="Rozha One"/>
              <a:buNone/>
              <a:defRPr sz="3600">
                <a:solidFill>
                  <a:schemeClr val="dk1"/>
                </a:solidFill>
                <a:latin typeface="Rozha One"/>
                <a:ea typeface="Rozha One"/>
                <a:cs typeface="Rozha One"/>
                <a:sym typeface="Rozha One"/>
              </a:defRPr>
            </a:lvl6pPr>
            <a:lvl7pPr lvl="6" rtl="0" algn="ctr">
              <a:spcBef>
                <a:spcPts val="0"/>
              </a:spcBef>
              <a:spcAft>
                <a:spcPts val="0"/>
              </a:spcAft>
              <a:buClr>
                <a:schemeClr val="dk1"/>
              </a:buClr>
              <a:buSzPts val="3600"/>
              <a:buFont typeface="Rozha One"/>
              <a:buNone/>
              <a:defRPr sz="3600">
                <a:solidFill>
                  <a:schemeClr val="dk1"/>
                </a:solidFill>
                <a:latin typeface="Rozha One"/>
                <a:ea typeface="Rozha One"/>
                <a:cs typeface="Rozha One"/>
                <a:sym typeface="Rozha One"/>
              </a:defRPr>
            </a:lvl7pPr>
            <a:lvl8pPr lvl="7" rtl="0" algn="ctr">
              <a:spcBef>
                <a:spcPts val="0"/>
              </a:spcBef>
              <a:spcAft>
                <a:spcPts val="0"/>
              </a:spcAft>
              <a:buClr>
                <a:schemeClr val="dk1"/>
              </a:buClr>
              <a:buSzPts val="3600"/>
              <a:buFont typeface="Rozha One"/>
              <a:buNone/>
              <a:defRPr sz="3600">
                <a:solidFill>
                  <a:schemeClr val="dk1"/>
                </a:solidFill>
                <a:latin typeface="Rozha One"/>
                <a:ea typeface="Rozha One"/>
                <a:cs typeface="Rozha One"/>
                <a:sym typeface="Rozha One"/>
              </a:defRPr>
            </a:lvl8pPr>
            <a:lvl9pPr lvl="8" rtl="0" algn="ctr">
              <a:spcBef>
                <a:spcPts val="0"/>
              </a:spcBef>
              <a:spcAft>
                <a:spcPts val="0"/>
              </a:spcAft>
              <a:buClr>
                <a:schemeClr val="dk1"/>
              </a:buClr>
              <a:buSzPts val="3600"/>
              <a:buFont typeface="Rozha One"/>
              <a:buNone/>
              <a:defRPr sz="3600">
                <a:solidFill>
                  <a:schemeClr val="dk1"/>
                </a:solidFill>
                <a:latin typeface="Rozha One"/>
                <a:ea typeface="Rozha One"/>
                <a:cs typeface="Rozha One"/>
                <a:sym typeface="Rozha One"/>
              </a:defRPr>
            </a:lvl9pPr>
          </a:lstStyle>
          <a:p/>
        </p:txBody>
      </p:sp>
      <p:sp>
        <p:nvSpPr>
          <p:cNvPr id="443" name="Google Shape;443;p51"/>
          <p:cNvSpPr txBox="1"/>
          <p:nvPr>
            <p:ph hasCustomPrompt="1" idx="2" type="title"/>
          </p:nvPr>
        </p:nvSpPr>
        <p:spPr>
          <a:xfrm>
            <a:off x="2309177" y="1672125"/>
            <a:ext cx="641700" cy="290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000"/>
              <a:buNone/>
              <a:defRPr sz="2000"/>
            </a:lvl1pPr>
            <a:lvl2pPr lvl="1" rtl="0" algn="ctr">
              <a:spcBef>
                <a:spcPts val="0"/>
              </a:spcBef>
              <a:spcAft>
                <a:spcPts val="0"/>
              </a:spcAft>
              <a:buSzPts val="2000"/>
              <a:buFont typeface="Rozha One"/>
              <a:buNone/>
              <a:defRPr sz="2000">
                <a:latin typeface="Rozha One"/>
                <a:ea typeface="Rozha One"/>
                <a:cs typeface="Rozha One"/>
                <a:sym typeface="Rozha One"/>
              </a:defRPr>
            </a:lvl2pPr>
            <a:lvl3pPr lvl="2" rtl="0" algn="ctr">
              <a:spcBef>
                <a:spcPts val="0"/>
              </a:spcBef>
              <a:spcAft>
                <a:spcPts val="0"/>
              </a:spcAft>
              <a:buSzPts val="2000"/>
              <a:buFont typeface="Rozha One"/>
              <a:buNone/>
              <a:defRPr sz="2000">
                <a:latin typeface="Rozha One"/>
                <a:ea typeface="Rozha One"/>
                <a:cs typeface="Rozha One"/>
                <a:sym typeface="Rozha One"/>
              </a:defRPr>
            </a:lvl3pPr>
            <a:lvl4pPr lvl="3" rtl="0" algn="ctr">
              <a:spcBef>
                <a:spcPts val="0"/>
              </a:spcBef>
              <a:spcAft>
                <a:spcPts val="0"/>
              </a:spcAft>
              <a:buSzPts val="2000"/>
              <a:buFont typeface="Rozha One"/>
              <a:buNone/>
              <a:defRPr sz="2000">
                <a:latin typeface="Rozha One"/>
                <a:ea typeface="Rozha One"/>
                <a:cs typeface="Rozha One"/>
                <a:sym typeface="Rozha One"/>
              </a:defRPr>
            </a:lvl4pPr>
            <a:lvl5pPr lvl="4" rtl="0" algn="ctr">
              <a:spcBef>
                <a:spcPts val="0"/>
              </a:spcBef>
              <a:spcAft>
                <a:spcPts val="0"/>
              </a:spcAft>
              <a:buSzPts val="2000"/>
              <a:buFont typeface="Rozha One"/>
              <a:buNone/>
              <a:defRPr sz="2000">
                <a:latin typeface="Rozha One"/>
                <a:ea typeface="Rozha One"/>
                <a:cs typeface="Rozha One"/>
                <a:sym typeface="Rozha One"/>
              </a:defRPr>
            </a:lvl5pPr>
            <a:lvl6pPr lvl="5" rtl="0" algn="ctr">
              <a:spcBef>
                <a:spcPts val="0"/>
              </a:spcBef>
              <a:spcAft>
                <a:spcPts val="0"/>
              </a:spcAft>
              <a:buSzPts val="2000"/>
              <a:buFont typeface="Rozha One"/>
              <a:buNone/>
              <a:defRPr sz="2000">
                <a:latin typeface="Rozha One"/>
                <a:ea typeface="Rozha One"/>
                <a:cs typeface="Rozha One"/>
                <a:sym typeface="Rozha One"/>
              </a:defRPr>
            </a:lvl6pPr>
            <a:lvl7pPr lvl="6" rtl="0" algn="ctr">
              <a:spcBef>
                <a:spcPts val="0"/>
              </a:spcBef>
              <a:spcAft>
                <a:spcPts val="0"/>
              </a:spcAft>
              <a:buSzPts val="2000"/>
              <a:buFont typeface="Rozha One"/>
              <a:buNone/>
              <a:defRPr sz="2000">
                <a:latin typeface="Rozha One"/>
                <a:ea typeface="Rozha One"/>
                <a:cs typeface="Rozha One"/>
                <a:sym typeface="Rozha One"/>
              </a:defRPr>
            </a:lvl7pPr>
            <a:lvl8pPr lvl="7" rtl="0" algn="ctr">
              <a:spcBef>
                <a:spcPts val="0"/>
              </a:spcBef>
              <a:spcAft>
                <a:spcPts val="0"/>
              </a:spcAft>
              <a:buSzPts val="2000"/>
              <a:buFont typeface="Rozha One"/>
              <a:buNone/>
              <a:defRPr sz="2000">
                <a:latin typeface="Rozha One"/>
                <a:ea typeface="Rozha One"/>
                <a:cs typeface="Rozha One"/>
                <a:sym typeface="Rozha One"/>
              </a:defRPr>
            </a:lvl8pPr>
            <a:lvl9pPr lvl="8" rtl="0" algn="ctr">
              <a:spcBef>
                <a:spcPts val="0"/>
              </a:spcBef>
              <a:spcAft>
                <a:spcPts val="0"/>
              </a:spcAft>
              <a:buSzPts val="2000"/>
              <a:buFont typeface="Rozha One"/>
              <a:buNone/>
              <a:defRPr sz="2000">
                <a:latin typeface="Rozha One"/>
                <a:ea typeface="Rozha One"/>
                <a:cs typeface="Rozha One"/>
                <a:sym typeface="Rozha One"/>
              </a:defRPr>
            </a:lvl9pPr>
          </a:lstStyle>
          <a:p>
            <a:r>
              <a:t>xx%</a:t>
            </a:r>
          </a:p>
        </p:txBody>
      </p:sp>
      <p:sp>
        <p:nvSpPr>
          <p:cNvPr id="444" name="Google Shape;444;p51"/>
          <p:cNvSpPr txBox="1"/>
          <p:nvPr>
            <p:ph hasCustomPrompt="1" idx="3" type="title"/>
          </p:nvPr>
        </p:nvSpPr>
        <p:spPr>
          <a:xfrm>
            <a:off x="2309177" y="2991451"/>
            <a:ext cx="641700" cy="2904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2000"/>
              <a:buNone/>
              <a:defRPr sz="2000">
                <a:solidFill>
                  <a:schemeClr val="dk1"/>
                </a:solidFill>
              </a:defRPr>
            </a:lvl1pPr>
            <a:lvl2pPr lvl="1" rtl="0" algn="ctr">
              <a:spcBef>
                <a:spcPts val="0"/>
              </a:spcBef>
              <a:spcAft>
                <a:spcPts val="0"/>
              </a:spcAft>
              <a:buClr>
                <a:schemeClr val="dk1"/>
              </a:buClr>
              <a:buSzPts val="2000"/>
              <a:buFont typeface="Rozha One"/>
              <a:buNone/>
              <a:defRPr sz="2000">
                <a:solidFill>
                  <a:schemeClr val="dk1"/>
                </a:solidFill>
                <a:latin typeface="Rozha One"/>
                <a:ea typeface="Rozha One"/>
                <a:cs typeface="Rozha One"/>
                <a:sym typeface="Rozha One"/>
              </a:defRPr>
            </a:lvl2pPr>
            <a:lvl3pPr lvl="2" rtl="0" algn="ctr">
              <a:spcBef>
                <a:spcPts val="0"/>
              </a:spcBef>
              <a:spcAft>
                <a:spcPts val="0"/>
              </a:spcAft>
              <a:buClr>
                <a:schemeClr val="dk1"/>
              </a:buClr>
              <a:buSzPts val="2000"/>
              <a:buFont typeface="Rozha One"/>
              <a:buNone/>
              <a:defRPr sz="2000">
                <a:solidFill>
                  <a:schemeClr val="dk1"/>
                </a:solidFill>
                <a:latin typeface="Rozha One"/>
                <a:ea typeface="Rozha One"/>
                <a:cs typeface="Rozha One"/>
                <a:sym typeface="Rozha One"/>
              </a:defRPr>
            </a:lvl3pPr>
            <a:lvl4pPr lvl="3" rtl="0" algn="ctr">
              <a:spcBef>
                <a:spcPts val="0"/>
              </a:spcBef>
              <a:spcAft>
                <a:spcPts val="0"/>
              </a:spcAft>
              <a:buClr>
                <a:schemeClr val="dk1"/>
              </a:buClr>
              <a:buSzPts val="2000"/>
              <a:buFont typeface="Rozha One"/>
              <a:buNone/>
              <a:defRPr sz="2000">
                <a:solidFill>
                  <a:schemeClr val="dk1"/>
                </a:solidFill>
                <a:latin typeface="Rozha One"/>
                <a:ea typeface="Rozha One"/>
                <a:cs typeface="Rozha One"/>
                <a:sym typeface="Rozha One"/>
              </a:defRPr>
            </a:lvl4pPr>
            <a:lvl5pPr lvl="4" rtl="0" algn="ctr">
              <a:spcBef>
                <a:spcPts val="0"/>
              </a:spcBef>
              <a:spcAft>
                <a:spcPts val="0"/>
              </a:spcAft>
              <a:buClr>
                <a:schemeClr val="dk1"/>
              </a:buClr>
              <a:buSzPts val="2000"/>
              <a:buFont typeface="Rozha One"/>
              <a:buNone/>
              <a:defRPr sz="2000">
                <a:solidFill>
                  <a:schemeClr val="dk1"/>
                </a:solidFill>
                <a:latin typeface="Rozha One"/>
                <a:ea typeface="Rozha One"/>
                <a:cs typeface="Rozha One"/>
                <a:sym typeface="Rozha One"/>
              </a:defRPr>
            </a:lvl5pPr>
            <a:lvl6pPr lvl="5" rtl="0" algn="ctr">
              <a:spcBef>
                <a:spcPts val="0"/>
              </a:spcBef>
              <a:spcAft>
                <a:spcPts val="0"/>
              </a:spcAft>
              <a:buClr>
                <a:schemeClr val="dk1"/>
              </a:buClr>
              <a:buSzPts val="2000"/>
              <a:buFont typeface="Rozha One"/>
              <a:buNone/>
              <a:defRPr sz="2000">
                <a:solidFill>
                  <a:schemeClr val="dk1"/>
                </a:solidFill>
                <a:latin typeface="Rozha One"/>
                <a:ea typeface="Rozha One"/>
                <a:cs typeface="Rozha One"/>
                <a:sym typeface="Rozha One"/>
              </a:defRPr>
            </a:lvl6pPr>
            <a:lvl7pPr lvl="6" rtl="0" algn="ctr">
              <a:spcBef>
                <a:spcPts val="0"/>
              </a:spcBef>
              <a:spcAft>
                <a:spcPts val="0"/>
              </a:spcAft>
              <a:buClr>
                <a:schemeClr val="dk1"/>
              </a:buClr>
              <a:buSzPts val="2000"/>
              <a:buFont typeface="Rozha One"/>
              <a:buNone/>
              <a:defRPr sz="2000">
                <a:solidFill>
                  <a:schemeClr val="dk1"/>
                </a:solidFill>
                <a:latin typeface="Rozha One"/>
                <a:ea typeface="Rozha One"/>
                <a:cs typeface="Rozha One"/>
                <a:sym typeface="Rozha One"/>
              </a:defRPr>
            </a:lvl7pPr>
            <a:lvl8pPr lvl="7" rtl="0" algn="ctr">
              <a:spcBef>
                <a:spcPts val="0"/>
              </a:spcBef>
              <a:spcAft>
                <a:spcPts val="0"/>
              </a:spcAft>
              <a:buClr>
                <a:schemeClr val="dk1"/>
              </a:buClr>
              <a:buSzPts val="2000"/>
              <a:buFont typeface="Rozha One"/>
              <a:buNone/>
              <a:defRPr sz="2000">
                <a:solidFill>
                  <a:schemeClr val="dk1"/>
                </a:solidFill>
                <a:latin typeface="Rozha One"/>
                <a:ea typeface="Rozha One"/>
                <a:cs typeface="Rozha One"/>
                <a:sym typeface="Rozha One"/>
              </a:defRPr>
            </a:lvl8pPr>
            <a:lvl9pPr lvl="8" rtl="0" algn="ctr">
              <a:spcBef>
                <a:spcPts val="0"/>
              </a:spcBef>
              <a:spcAft>
                <a:spcPts val="0"/>
              </a:spcAft>
              <a:buClr>
                <a:schemeClr val="dk1"/>
              </a:buClr>
              <a:buSzPts val="2000"/>
              <a:buFont typeface="Rozha One"/>
              <a:buNone/>
              <a:defRPr sz="2000">
                <a:solidFill>
                  <a:schemeClr val="dk1"/>
                </a:solidFill>
                <a:latin typeface="Rozha One"/>
                <a:ea typeface="Rozha One"/>
                <a:cs typeface="Rozha One"/>
                <a:sym typeface="Rozha One"/>
              </a:defRPr>
            </a:lvl9pPr>
          </a:lstStyle>
          <a:p>
            <a:r>
              <a:t>xx%</a:t>
            </a:r>
          </a:p>
        </p:txBody>
      </p:sp>
      <p:sp>
        <p:nvSpPr>
          <p:cNvPr id="445" name="Google Shape;445;p51"/>
          <p:cNvSpPr txBox="1"/>
          <p:nvPr>
            <p:ph idx="4" type="title"/>
          </p:nvPr>
        </p:nvSpPr>
        <p:spPr>
          <a:xfrm>
            <a:off x="5405023" y="3341975"/>
            <a:ext cx="2217900" cy="3252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3600"/>
              <a:buNone/>
              <a:defRPr sz="2000">
                <a:solidFill>
                  <a:schemeClr val="dk1"/>
                </a:solidFill>
              </a:defRPr>
            </a:lvl1pPr>
            <a:lvl2pPr lvl="1" rtl="0" algn="ctr">
              <a:spcBef>
                <a:spcPts val="0"/>
              </a:spcBef>
              <a:spcAft>
                <a:spcPts val="0"/>
              </a:spcAft>
              <a:buClr>
                <a:schemeClr val="dk1"/>
              </a:buClr>
              <a:buSzPts val="3600"/>
              <a:buFont typeface="Rozha One"/>
              <a:buNone/>
              <a:defRPr sz="3600">
                <a:solidFill>
                  <a:schemeClr val="dk1"/>
                </a:solidFill>
                <a:latin typeface="Rozha One"/>
                <a:ea typeface="Rozha One"/>
                <a:cs typeface="Rozha One"/>
                <a:sym typeface="Rozha One"/>
              </a:defRPr>
            </a:lvl2pPr>
            <a:lvl3pPr lvl="2" rtl="0" algn="ctr">
              <a:spcBef>
                <a:spcPts val="0"/>
              </a:spcBef>
              <a:spcAft>
                <a:spcPts val="0"/>
              </a:spcAft>
              <a:buClr>
                <a:schemeClr val="dk1"/>
              </a:buClr>
              <a:buSzPts val="3600"/>
              <a:buFont typeface="Rozha One"/>
              <a:buNone/>
              <a:defRPr sz="3600">
                <a:solidFill>
                  <a:schemeClr val="dk1"/>
                </a:solidFill>
                <a:latin typeface="Rozha One"/>
                <a:ea typeface="Rozha One"/>
                <a:cs typeface="Rozha One"/>
                <a:sym typeface="Rozha One"/>
              </a:defRPr>
            </a:lvl3pPr>
            <a:lvl4pPr lvl="3" rtl="0" algn="ctr">
              <a:spcBef>
                <a:spcPts val="0"/>
              </a:spcBef>
              <a:spcAft>
                <a:spcPts val="0"/>
              </a:spcAft>
              <a:buClr>
                <a:schemeClr val="dk1"/>
              </a:buClr>
              <a:buSzPts val="3600"/>
              <a:buFont typeface="Rozha One"/>
              <a:buNone/>
              <a:defRPr sz="3600">
                <a:solidFill>
                  <a:schemeClr val="dk1"/>
                </a:solidFill>
                <a:latin typeface="Rozha One"/>
                <a:ea typeface="Rozha One"/>
                <a:cs typeface="Rozha One"/>
                <a:sym typeface="Rozha One"/>
              </a:defRPr>
            </a:lvl4pPr>
            <a:lvl5pPr lvl="4" rtl="0" algn="ctr">
              <a:spcBef>
                <a:spcPts val="0"/>
              </a:spcBef>
              <a:spcAft>
                <a:spcPts val="0"/>
              </a:spcAft>
              <a:buClr>
                <a:schemeClr val="dk1"/>
              </a:buClr>
              <a:buSzPts val="3600"/>
              <a:buFont typeface="Rozha One"/>
              <a:buNone/>
              <a:defRPr sz="3600">
                <a:solidFill>
                  <a:schemeClr val="dk1"/>
                </a:solidFill>
                <a:latin typeface="Rozha One"/>
                <a:ea typeface="Rozha One"/>
                <a:cs typeface="Rozha One"/>
                <a:sym typeface="Rozha One"/>
              </a:defRPr>
            </a:lvl5pPr>
            <a:lvl6pPr lvl="5" rtl="0" algn="ctr">
              <a:spcBef>
                <a:spcPts val="0"/>
              </a:spcBef>
              <a:spcAft>
                <a:spcPts val="0"/>
              </a:spcAft>
              <a:buClr>
                <a:schemeClr val="dk1"/>
              </a:buClr>
              <a:buSzPts val="3600"/>
              <a:buFont typeface="Rozha One"/>
              <a:buNone/>
              <a:defRPr sz="3600">
                <a:solidFill>
                  <a:schemeClr val="dk1"/>
                </a:solidFill>
                <a:latin typeface="Rozha One"/>
                <a:ea typeface="Rozha One"/>
                <a:cs typeface="Rozha One"/>
                <a:sym typeface="Rozha One"/>
              </a:defRPr>
            </a:lvl6pPr>
            <a:lvl7pPr lvl="6" rtl="0" algn="ctr">
              <a:spcBef>
                <a:spcPts val="0"/>
              </a:spcBef>
              <a:spcAft>
                <a:spcPts val="0"/>
              </a:spcAft>
              <a:buClr>
                <a:schemeClr val="dk1"/>
              </a:buClr>
              <a:buSzPts val="3600"/>
              <a:buFont typeface="Rozha One"/>
              <a:buNone/>
              <a:defRPr sz="3600">
                <a:solidFill>
                  <a:schemeClr val="dk1"/>
                </a:solidFill>
                <a:latin typeface="Rozha One"/>
                <a:ea typeface="Rozha One"/>
                <a:cs typeface="Rozha One"/>
                <a:sym typeface="Rozha One"/>
              </a:defRPr>
            </a:lvl7pPr>
            <a:lvl8pPr lvl="7" rtl="0" algn="ctr">
              <a:spcBef>
                <a:spcPts val="0"/>
              </a:spcBef>
              <a:spcAft>
                <a:spcPts val="0"/>
              </a:spcAft>
              <a:buClr>
                <a:schemeClr val="dk1"/>
              </a:buClr>
              <a:buSzPts val="3600"/>
              <a:buFont typeface="Rozha One"/>
              <a:buNone/>
              <a:defRPr sz="3600">
                <a:solidFill>
                  <a:schemeClr val="dk1"/>
                </a:solidFill>
                <a:latin typeface="Rozha One"/>
                <a:ea typeface="Rozha One"/>
                <a:cs typeface="Rozha One"/>
                <a:sym typeface="Rozha One"/>
              </a:defRPr>
            </a:lvl8pPr>
            <a:lvl9pPr lvl="8" rtl="0" algn="ctr">
              <a:spcBef>
                <a:spcPts val="0"/>
              </a:spcBef>
              <a:spcAft>
                <a:spcPts val="0"/>
              </a:spcAft>
              <a:buClr>
                <a:schemeClr val="dk1"/>
              </a:buClr>
              <a:buSzPts val="3600"/>
              <a:buFont typeface="Rozha One"/>
              <a:buNone/>
              <a:defRPr sz="3600">
                <a:solidFill>
                  <a:schemeClr val="dk1"/>
                </a:solidFill>
                <a:latin typeface="Rozha One"/>
                <a:ea typeface="Rozha One"/>
                <a:cs typeface="Rozha One"/>
                <a:sym typeface="Rozha One"/>
              </a:defRPr>
            </a:lvl9pPr>
          </a:lstStyle>
          <a:p/>
        </p:txBody>
      </p:sp>
      <p:sp>
        <p:nvSpPr>
          <p:cNvPr id="446" name="Google Shape;446;p51"/>
          <p:cNvSpPr txBox="1"/>
          <p:nvPr>
            <p:ph idx="5" type="title"/>
          </p:nvPr>
        </p:nvSpPr>
        <p:spPr>
          <a:xfrm>
            <a:off x="1484927" y="2022675"/>
            <a:ext cx="2290200" cy="3252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3600"/>
              <a:buNone/>
              <a:defRPr sz="2000">
                <a:solidFill>
                  <a:schemeClr val="dk1"/>
                </a:solidFill>
              </a:defRPr>
            </a:lvl1pPr>
            <a:lvl2pPr lvl="1" rtl="0" algn="ctr">
              <a:spcBef>
                <a:spcPts val="0"/>
              </a:spcBef>
              <a:spcAft>
                <a:spcPts val="0"/>
              </a:spcAft>
              <a:buClr>
                <a:schemeClr val="dk1"/>
              </a:buClr>
              <a:buSzPts val="3600"/>
              <a:buFont typeface="Rozha One"/>
              <a:buNone/>
              <a:defRPr sz="3600">
                <a:solidFill>
                  <a:schemeClr val="dk1"/>
                </a:solidFill>
                <a:latin typeface="Rozha One"/>
                <a:ea typeface="Rozha One"/>
                <a:cs typeface="Rozha One"/>
                <a:sym typeface="Rozha One"/>
              </a:defRPr>
            </a:lvl2pPr>
            <a:lvl3pPr lvl="2" rtl="0" algn="ctr">
              <a:spcBef>
                <a:spcPts val="0"/>
              </a:spcBef>
              <a:spcAft>
                <a:spcPts val="0"/>
              </a:spcAft>
              <a:buClr>
                <a:schemeClr val="dk1"/>
              </a:buClr>
              <a:buSzPts val="3600"/>
              <a:buFont typeface="Rozha One"/>
              <a:buNone/>
              <a:defRPr sz="3600">
                <a:solidFill>
                  <a:schemeClr val="dk1"/>
                </a:solidFill>
                <a:latin typeface="Rozha One"/>
                <a:ea typeface="Rozha One"/>
                <a:cs typeface="Rozha One"/>
                <a:sym typeface="Rozha One"/>
              </a:defRPr>
            </a:lvl3pPr>
            <a:lvl4pPr lvl="3" rtl="0" algn="ctr">
              <a:spcBef>
                <a:spcPts val="0"/>
              </a:spcBef>
              <a:spcAft>
                <a:spcPts val="0"/>
              </a:spcAft>
              <a:buClr>
                <a:schemeClr val="dk1"/>
              </a:buClr>
              <a:buSzPts val="3600"/>
              <a:buFont typeface="Rozha One"/>
              <a:buNone/>
              <a:defRPr sz="3600">
                <a:solidFill>
                  <a:schemeClr val="dk1"/>
                </a:solidFill>
                <a:latin typeface="Rozha One"/>
                <a:ea typeface="Rozha One"/>
                <a:cs typeface="Rozha One"/>
                <a:sym typeface="Rozha One"/>
              </a:defRPr>
            </a:lvl4pPr>
            <a:lvl5pPr lvl="4" rtl="0" algn="ctr">
              <a:spcBef>
                <a:spcPts val="0"/>
              </a:spcBef>
              <a:spcAft>
                <a:spcPts val="0"/>
              </a:spcAft>
              <a:buClr>
                <a:schemeClr val="dk1"/>
              </a:buClr>
              <a:buSzPts val="3600"/>
              <a:buFont typeface="Rozha One"/>
              <a:buNone/>
              <a:defRPr sz="3600">
                <a:solidFill>
                  <a:schemeClr val="dk1"/>
                </a:solidFill>
                <a:latin typeface="Rozha One"/>
                <a:ea typeface="Rozha One"/>
                <a:cs typeface="Rozha One"/>
                <a:sym typeface="Rozha One"/>
              </a:defRPr>
            </a:lvl5pPr>
            <a:lvl6pPr lvl="5" rtl="0" algn="ctr">
              <a:spcBef>
                <a:spcPts val="0"/>
              </a:spcBef>
              <a:spcAft>
                <a:spcPts val="0"/>
              </a:spcAft>
              <a:buClr>
                <a:schemeClr val="dk1"/>
              </a:buClr>
              <a:buSzPts val="3600"/>
              <a:buFont typeface="Rozha One"/>
              <a:buNone/>
              <a:defRPr sz="3600">
                <a:solidFill>
                  <a:schemeClr val="dk1"/>
                </a:solidFill>
                <a:latin typeface="Rozha One"/>
                <a:ea typeface="Rozha One"/>
                <a:cs typeface="Rozha One"/>
                <a:sym typeface="Rozha One"/>
              </a:defRPr>
            </a:lvl6pPr>
            <a:lvl7pPr lvl="6" rtl="0" algn="ctr">
              <a:spcBef>
                <a:spcPts val="0"/>
              </a:spcBef>
              <a:spcAft>
                <a:spcPts val="0"/>
              </a:spcAft>
              <a:buClr>
                <a:schemeClr val="dk1"/>
              </a:buClr>
              <a:buSzPts val="3600"/>
              <a:buFont typeface="Rozha One"/>
              <a:buNone/>
              <a:defRPr sz="3600">
                <a:solidFill>
                  <a:schemeClr val="dk1"/>
                </a:solidFill>
                <a:latin typeface="Rozha One"/>
                <a:ea typeface="Rozha One"/>
                <a:cs typeface="Rozha One"/>
                <a:sym typeface="Rozha One"/>
              </a:defRPr>
            </a:lvl7pPr>
            <a:lvl8pPr lvl="7" rtl="0" algn="ctr">
              <a:spcBef>
                <a:spcPts val="0"/>
              </a:spcBef>
              <a:spcAft>
                <a:spcPts val="0"/>
              </a:spcAft>
              <a:buClr>
                <a:schemeClr val="dk1"/>
              </a:buClr>
              <a:buSzPts val="3600"/>
              <a:buFont typeface="Rozha One"/>
              <a:buNone/>
              <a:defRPr sz="3600">
                <a:solidFill>
                  <a:schemeClr val="dk1"/>
                </a:solidFill>
                <a:latin typeface="Rozha One"/>
                <a:ea typeface="Rozha One"/>
                <a:cs typeface="Rozha One"/>
                <a:sym typeface="Rozha One"/>
              </a:defRPr>
            </a:lvl8pPr>
            <a:lvl9pPr lvl="8" rtl="0" algn="ctr">
              <a:spcBef>
                <a:spcPts val="0"/>
              </a:spcBef>
              <a:spcAft>
                <a:spcPts val="0"/>
              </a:spcAft>
              <a:buClr>
                <a:schemeClr val="dk1"/>
              </a:buClr>
              <a:buSzPts val="3600"/>
              <a:buFont typeface="Rozha One"/>
              <a:buNone/>
              <a:defRPr sz="3600">
                <a:solidFill>
                  <a:schemeClr val="dk1"/>
                </a:solidFill>
                <a:latin typeface="Rozha One"/>
                <a:ea typeface="Rozha One"/>
                <a:cs typeface="Rozha One"/>
                <a:sym typeface="Rozha One"/>
              </a:defRPr>
            </a:lvl9pPr>
          </a:lstStyle>
          <a:p/>
        </p:txBody>
      </p:sp>
      <p:sp>
        <p:nvSpPr>
          <p:cNvPr id="447" name="Google Shape;447;p51"/>
          <p:cNvSpPr txBox="1"/>
          <p:nvPr>
            <p:ph idx="6" type="title"/>
          </p:nvPr>
        </p:nvSpPr>
        <p:spPr>
          <a:xfrm>
            <a:off x="5405023" y="2022675"/>
            <a:ext cx="2217900" cy="3252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3600"/>
              <a:buNone/>
              <a:defRPr sz="2000">
                <a:solidFill>
                  <a:schemeClr val="dk1"/>
                </a:solidFill>
              </a:defRPr>
            </a:lvl1pPr>
            <a:lvl2pPr lvl="1" rtl="0" algn="ctr">
              <a:spcBef>
                <a:spcPts val="0"/>
              </a:spcBef>
              <a:spcAft>
                <a:spcPts val="0"/>
              </a:spcAft>
              <a:buClr>
                <a:schemeClr val="dk1"/>
              </a:buClr>
              <a:buSzPts val="3600"/>
              <a:buFont typeface="Rozha One"/>
              <a:buNone/>
              <a:defRPr sz="3600">
                <a:solidFill>
                  <a:schemeClr val="dk1"/>
                </a:solidFill>
                <a:latin typeface="Rozha One"/>
                <a:ea typeface="Rozha One"/>
                <a:cs typeface="Rozha One"/>
                <a:sym typeface="Rozha One"/>
              </a:defRPr>
            </a:lvl2pPr>
            <a:lvl3pPr lvl="2" rtl="0" algn="ctr">
              <a:spcBef>
                <a:spcPts val="0"/>
              </a:spcBef>
              <a:spcAft>
                <a:spcPts val="0"/>
              </a:spcAft>
              <a:buClr>
                <a:schemeClr val="dk1"/>
              </a:buClr>
              <a:buSzPts val="3600"/>
              <a:buFont typeface="Rozha One"/>
              <a:buNone/>
              <a:defRPr sz="3600">
                <a:solidFill>
                  <a:schemeClr val="dk1"/>
                </a:solidFill>
                <a:latin typeface="Rozha One"/>
                <a:ea typeface="Rozha One"/>
                <a:cs typeface="Rozha One"/>
                <a:sym typeface="Rozha One"/>
              </a:defRPr>
            </a:lvl3pPr>
            <a:lvl4pPr lvl="3" rtl="0" algn="ctr">
              <a:spcBef>
                <a:spcPts val="0"/>
              </a:spcBef>
              <a:spcAft>
                <a:spcPts val="0"/>
              </a:spcAft>
              <a:buClr>
                <a:schemeClr val="dk1"/>
              </a:buClr>
              <a:buSzPts val="3600"/>
              <a:buFont typeface="Rozha One"/>
              <a:buNone/>
              <a:defRPr sz="3600">
                <a:solidFill>
                  <a:schemeClr val="dk1"/>
                </a:solidFill>
                <a:latin typeface="Rozha One"/>
                <a:ea typeface="Rozha One"/>
                <a:cs typeface="Rozha One"/>
                <a:sym typeface="Rozha One"/>
              </a:defRPr>
            </a:lvl4pPr>
            <a:lvl5pPr lvl="4" rtl="0" algn="ctr">
              <a:spcBef>
                <a:spcPts val="0"/>
              </a:spcBef>
              <a:spcAft>
                <a:spcPts val="0"/>
              </a:spcAft>
              <a:buClr>
                <a:schemeClr val="dk1"/>
              </a:buClr>
              <a:buSzPts val="3600"/>
              <a:buFont typeface="Rozha One"/>
              <a:buNone/>
              <a:defRPr sz="3600">
                <a:solidFill>
                  <a:schemeClr val="dk1"/>
                </a:solidFill>
                <a:latin typeface="Rozha One"/>
                <a:ea typeface="Rozha One"/>
                <a:cs typeface="Rozha One"/>
                <a:sym typeface="Rozha One"/>
              </a:defRPr>
            </a:lvl5pPr>
            <a:lvl6pPr lvl="5" rtl="0" algn="ctr">
              <a:spcBef>
                <a:spcPts val="0"/>
              </a:spcBef>
              <a:spcAft>
                <a:spcPts val="0"/>
              </a:spcAft>
              <a:buClr>
                <a:schemeClr val="dk1"/>
              </a:buClr>
              <a:buSzPts val="3600"/>
              <a:buFont typeface="Rozha One"/>
              <a:buNone/>
              <a:defRPr sz="3600">
                <a:solidFill>
                  <a:schemeClr val="dk1"/>
                </a:solidFill>
                <a:latin typeface="Rozha One"/>
                <a:ea typeface="Rozha One"/>
                <a:cs typeface="Rozha One"/>
                <a:sym typeface="Rozha One"/>
              </a:defRPr>
            </a:lvl6pPr>
            <a:lvl7pPr lvl="6" rtl="0" algn="ctr">
              <a:spcBef>
                <a:spcPts val="0"/>
              </a:spcBef>
              <a:spcAft>
                <a:spcPts val="0"/>
              </a:spcAft>
              <a:buClr>
                <a:schemeClr val="dk1"/>
              </a:buClr>
              <a:buSzPts val="3600"/>
              <a:buFont typeface="Rozha One"/>
              <a:buNone/>
              <a:defRPr sz="3600">
                <a:solidFill>
                  <a:schemeClr val="dk1"/>
                </a:solidFill>
                <a:latin typeface="Rozha One"/>
                <a:ea typeface="Rozha One"/>
                <a:cs typeface="Rozha One"/>
                <a:sym typeface="Rozha One"/>
              </a:defRPr>
            </a:lvl7pPr>
            <a:lvl8pPr lvl="7" rtl="0" algn="ctr">
              <a:spcBef>
                <a:spcPts val="0"/>
              </a:spcBef>
              <a:spcAft>
                <a:spcPts val="0"/>
              </a:spcAft>
              <a:buClr>
                <a:schemeClr val="dk1"/>
              </a:buClr>
              <a:buSzPts val="3600"/>
              <a:buFont typeface="Rozha One"/>
              <a:buNone/>
              <a:defRPr sz="3600">
                <a:solidFill>
                  <a:schemeClr val="dk1"/>
                </a:solidFill>
                <a:latin typeface="Rozha One"/>
                <a:ea typeface="Rozha One"/>
                <a:cs typeface="Rozha One"/>
                <a:sym typeface="Rozha One"/>
              </a:defRPr>
            </a:lvl8pPr>
            <a:lvl9pPr lvl="8" rtl="0" algn="ctr">
              <a:spcBef>
                <a:spcPts val="0"/>
              </a:spcBef>
              <a:spcAft>
                <a:spcPts val="0"/>
              </a:spcAft>
              <a:buClr>
                <a:schemeClr val="dk1"/>
              </a:buClr>
              <a:buSzPts val="3600"/>
              <a:buFont typeface="Rozha One"/>
              <a:buNone/>
              <a:defRPr sz="3600">
                <a:solidFill>
                  <a:schemeClr val="dk1"/>
                </a:solidFill>
                <a:latin typeface="Rozha One"/>
                <a:ea typeface="Rozha One"/>
                <a:cs typeface="Rozha One"/>
                <a:sym typeface="Rozha One"/>
              </a:defRPr>
            </a:lvl9pPr>
          </a:lstStyle>
          <a:p/>
        </p:txBody>
      </p:sp>
      <p:sp>
        <p:nvSpPr>
          <p:cNvPr id="448" name="Google Shape;448;p51"/>
          <p:cNvSpPr txBox="1"/>
          <p:nvPr>
            <p:ph hasCustomPrompt="1" idx="7" type="title"/>
          </p:nvPr>
        </p:nvSpPr>
        <p:spPr>
          <a:xfrm>
            <a:off x="6193123" y="1672125"/>
            <a:ext cx="641700" cy="290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000"/>
              <a:buNone/>
              <a:defRPr sz="2000"/>
            </a:lvl1pPr>
            <a:lvl2pPr lvl="1" rtl="0" algn="ctr">
              <a:spcBef>
                <a:spcPts val="0"/>
              </a:spcBef>
              <a:spcAft>
                <a:spcPts val="0"/>
              </a:spcAft>
              <a:buSzPts val="2000"/>
              <a:buFont typeface="Rozha One"/>
              <a:buNone/>
              <a:defRPr sz="2000">
                <a:latin typeface="Rozha One"/>
                <a:ea typeface="Rozha One"/>
                <a:cs typeface="Rozha One"/>
                <a:sym typeface="Rozha One"/>
              </a:defRPr>
            </a:lvl2pPr>
            <a:lvl3pPr lvl="2" rtl="0" algn="ctr">
              <a:spcBef>
                <a:spcPts val="0"/>
              </a:spcBef>
              <a:spcAft>
                <a:spcPts val="0"/>
              </a:spcAft>
              <a:buSzPts val="2000"/>
              <a:buFont typeface="Rozha One"/>
              <a:buNone/>
              <a:defRPr sz="2000">
                <a:latin typeface="Rozha One"/>
                <a:ea typeface="Rozha One"/>
                <a:cs typeface="Rozha One"/>
                <a:sym typeface="Rozha One"/>
              </a:defRPr>
            </a:lvl3pPr>
            <a:lvl4pPr lvl="3" rtl="0" algn="ctr">
              <a:spcBef>
                <a:spcPts val="0"/>
              </a:spcBef>
              <a:spcAft>
                <a:spcPts val="0"/>
              </a:spcAft>
              <a:buSzPts val="2000"/>
              <a:buFont typeface="Rozha One"/>
              <a:buNone/>
              <a:defRPr sz="2000">
                <a:latin typeface="Rozha One"/>
                <a:ea typeface="Rozha One"/>
                <a:cs typeface="Rozha One"/>
                <a:sym typeface="Rozha One"/>
              </a:defRPr>
            </a:lvl4pPr>
            <a:lvl5pPr lvl="4" rtl="0" algn="ctr">
              <a:spcBef>
                <a:spcPts val="0"/>
              </a:spcBef>
              <a:spcAft>
                <a:spcPts val="0"/>
              </a:spcAft>
              <a:buSzPts val="2000"/>
              <a:buFont typeface="Rozha One"/>
              <a:buNone/>
              <a:defRPr sz="2000">
                <a:latin typeface="Rozha One"/>
                <a:ea typeface="Rozha One"/>
                <a:cs typeface="Rozha One"/>
                <a:sym typeface="Rozha One"/>
              </a:defRPr>
            </a:lvl5pPr>
            <a:lvl6pPr lvl="5" rtl="0" algn="ctr">
              <a:spcBef>
                <a:spcPts val="0"/>
              </a:spcBef>
              <a:spcAft>
                <a:spcPts val="0"/>
              </a:spcAft>
              <a:buSzPts val="2000"/>
              <a:buFont typeface="Rozha One"/>
              <a:buNone/>
              <a:defRPr sz="2000">
                <a:latin typeface="Rozha One"/>
                <a:ea typeface="Rozha One"/>
                <a:cs typeface="Rozha One"/>
                <a:sym typeface="Rozha One"/>
              </a:defRPr>
            </a:lvl6pPr>
            <a:lvl7pPr lvl="6" rtl="0" algn="ctr">
              <a:spcBef>
                <a:spcPts val="0"/>
              </a:spcBef>
              <a:spcAft>
                <a:spcPts val="0"/>
              </a:spcAft>
              <a:buSzPts val="2000"/>
              <a:buFont typeface="Rozha One"/>
              <a:buNone/>
              <a:defRPr sz="2000">
                <a:latin typeface="Rozha One"/>
                <a:ea typeface="Rozha One"/>
                <a:cs typeface="Rozha One"/>
                <a:sym typeface="Rozha One"/>
              </a:defRPr>
            </a:lvl7pPr>
            <a:lvl8pPr lvl="7" rtl="0" algn="ctr">
              <a:spcBef>
                <a:spcPts val="0"/>
              </a:spcBef>
              <a:spcAft>
                <a:spcPts val="0"/>
              </a:spcAft>
              <a:buSzPts val="2000"/>
              <a:buFont typeface="Rozha One"/>
              <a:buNone/>
              <a:defRPr sz="2000">
                <a:latin typeface="Rozha One"/>
                <a:ea typeface="Rozha One"/>
                <a:cs typeface="Rozha One"/>
                <a:sym typeface="Rozha One"/>
              </a:defRPr>
            </a:lvl8pPr>
            <a:lvl9pPr lvl="8" rtl="0" algn="ctr">
              <a:spcBef>
                <a:spcPts val="0"/>
              </a:spcBef>
              <a:spcAft>
                <a:spcPts val="0"/>
              </a:spcAft>
              <a:buSzPts val="2000"/>
              <a:buFont typeface="Rozha One"/>
              <a:buNone/>
              <a:defRPr sz="2000">
                <a:latin typeface="Rozha One"/>
                <a:ea typeface="Rozha One"/>
                <a:cs typeface="Rozha One"/>
                <a:sym typeface="Rozha One"/>
              </a:defRPr>
            </a:lvl9pPr>
          </a:lstStyle>
          <a:p>
            <a:r>
              <a:t>xx%</a:t>
            </a:r>
          </a:p>
        </p:txBody>
      </p:sp>
      <p:sp>
        <p:nvSpPr>
          <p:cNvPr id="449" name="Google Shape;449;p51"/>
          <p:cNvSpPr txBox="1"/>
          <p:nvPr>
            <p:ph hasCustomPrompt="1" idx="8" type="title"/>
          </p:nvPr>
        </p:nvSpPr>
        <p:spPr>
          <a:xfrm>
            <a:off x="6193123" y="2989672"/>
            <a:ext cx="641700" cy="2904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2000"/>
              <a:buNone/>
              <a:defRPr sz="2000">
                <a:solidFill>
                  <a:schemeClr val="dk1"/>
                </a:solidFill>
              </a:defRPr>
            </a:lvl1pPr>
            <a:lvl2pPr lvl="1" rtl="0" algn="ctr">
              <a:spcBef>
                <a:spcPts val="0"/>
              </a:spcBef>
              <a:spcAft>
                <a:spcPts val="0"/>
              </a:spcAft>
              <a:buClr>
                <a:schemeClr val="dk1"/>
              </a:buClr>
              <a:buSzPts val="2000"/>
              <a:buFont typeface="Rozha One"/>
              <a:buNone/>
              <a:defRPr sz="2000">
                <a:solidFill>
                  <a:schemeClr val="dk1"/>
                </a:solidFill>
                <a:latin typeface="Rozha One"/>
                <a:ea typeface="Rozha One"/>
                <a:cs typeface="Rozha One"/>
                <a:sym typeface="Rozha One"/>
              </a:defRPr>
            </a:lvl2pPr>
            <a:lvl3pPr lvl="2" rtl="0" algn="ctr">
              <a:spcBef>
                <a:spcPts val="0"/>
              </a:spcBef>
              <a:spcAft>
                <a:spcPts val="0"/>
              </a:spcAft>
              <a:buClr>
                <a:schemeClr val="dk1"/>
              </a:buClr>
              <a:buSzPts val="2000"/>
              <a:buFont typeface="Rozha One"/>
              <a:buNone/>
              <a:defRPr sz="2000">
                <a:solidFill>
                  <a:schemeClr val="dk1"/>
                </a:solidFill>
                <a:latin typeface="Rozha One"/>
                <a:ea typeface="Rozha One"/>
                <a:cs typeface="Rozha One"/>
                <a:sym typeface="Rozha One"/>
              </a:defRPr>
            </a:lvl3pPr>
            <a:lvl4pPr lvl="3" rtl="0" algn="ctr">
              <a:spcBef>
                <a:spcPts val="0"/>
              </a:spcBef>
              <a:spcAft>
                <a:spcPts val="0"/>
              </a:spcAft>
              <a:buClr>
                <a:schemeClr val="dk1"/>
              </a:buClr>
              <a:buSzPts val="2000"/>
              <a:buFont typeface="Rozha One"/>
              <a:buNone/>
              <a:defRPr sz="2000">
                <a:solidFill>
                  <a:schemeClr val="dk1"/>
                </a:solidFill>
                <a:latin typeface="Rozha One"/>
                <a:ea typeface="Rozha One"/>
                <a:cs typeface="Rozha One"/>
                <a:sym typeface="Rozha One"/>
              </a:defRPr>
            </a:lvl4pPr>
            <a:lvl5pPr lvl="4" rtl="0" algn="ctr">
              <a:spcBef>
                <a:spcPts val="0"/>
              </a:spcBef>
              <a:spcAft>
                <a:spcPts val="0"/>
              </a:spcAft>
              <a:buClr>
                <a:schemeClr val="dk1"/>
              </a:buClr>
              <a:buSzPts val="2000"/>
              <a:buFont typeface="Rozha One"/>
              <a:buNone/>
              <a:defRPr sz="2000">
                <a:solidFill>
                  <a:schemeClr val="dk1"/>
                </a:solidFill>
                <a:latin typeface="Rozha One"/>
                <a:ea typeface="Rozha One"/>
                <a:cs typeface="Rozha One"/>
                <a:sym typeface="Rozha One"/>
              </a:defRPr>
            </a:lvl5pPr>
            <a:lvl6pPr lvl="5" rtl="0" algn="ctr">
              <a:spcBef>
                <a:spcPts val="0"/>
              </a:spcBef>
              <a:spcAft>
                <a:spcPts val="0"/>
              </a:spcAft>
              <a:buClr>
                <a:schemeClr val="dk1"/>
              </a:buClr>
              <a:buSzPts val="2000"/>
              <a:buFont typeface="Rozha One"/>
              <a:buNone/>
              <a:defRPr sz="2000">
                <a:solidFill>
                  <a:schemeClr val="dk1"/>
                </a:solidFill>
                <a:latin typeface="Rozha One"/>
                <a:ea typeface="Rozha One"/>
                <a:cs typeface="Rozha One"/>
                <a:sym typeface="Rozha One"/>
              </a:defRPr>
            </a:lvl6pPr>
            <a:lvl7pPr lvl="6" rtl="0" algn="ctr">
              <a:spcBef>
                <a:spcPts val="0"/>
              </a:spcBef>
              <a:spcAft>
                <a:spcPts val="0"/>
              </a:spcAft>
              <a:buClr>
                <a:schemeClr val="dk1"/>
              </a:buClr>
              <a:buSzPts val="2000"/>
              <a:buFont typeface="Rozha One"/>
              <a:buNone/>
              <a:defRPr sz="2000">
                <a:solidFill>
                  <a:schemeClr val="dk1"/>
                </a:solidFill>
                <a:latin typeface="Rozha One"/>
                <a:ea typeface="Rozha One"/>
                <a:cs typeface="Rozha One"/>
                <a:sym typeface="Rozha One"/>
              </a:defRPr>
            </a:lvl7pPr>
            <a:lvl8pPr lvl="7" rtl="0" algn="ctr">
              <a:spcBef>
                <a:spcPts val="0"/>
              </a:spcBef>
              <a:spcAft>
                <a:spcPts val="0"/>
              </a:spcAft>
              <a:buClr>
                <a:schemeClr val="dk1"/>
              </a:buClr>
              <a:buSzPts val="2000"/>
              <a:buFont typeface="Rozha One"/>
              <a:buNone/>
              <a:defRPr sz="2000">
                <a:solidFill>
                  <a:schemeClr val="dk1"/>
                </a:solidFill>
                <a:latin typeface="Rozha One"/>
                <a:ea typeface="Rozha One"/>
                <a:cs typeface="Rozha One"/>
                <a:sym typeface="Rozha One"/>
              </a:defRPr>
            </a:lvl8pPr>
            <a:lvl9pPr lvl="8" rtl="0" algn="ctr">
              <a:spcBef>
                <a:spcPts val="0"/>
              </a:spcBef>
              <a:spcAft>
                <a:spcPts val="0"/>
              </a:spcAft>
              <a:buClr>
                <a:schemeClr val="dk1"/>
              </a:buClr>
              <a:buSzPts val="2000"/>
              <a:buFont typeface="Rozha One"/>
              <a:buNone/>
              <a:defRPr sz="2000">
                <a:solidFill>
                  <a:schemeClr val="dk1"/>
                </a:solidFill>
                <a:latin typeface="Rozha One"/>
                <a:ea typeface="Rozha One"/>
                <a:cs typeface="Rozha One"/>
                <a:sym typeface="Rozha One"/>
              </a:defRPr>
            </a:lvl9pPr>
          </a:lstStyle>
          <a:p>
            <a:r>
              <a:t>xx%</a:t>
            </a:r>
          </a:p>
        </p:txBody>
      </p:sp>
      <p:sp>
        <p:nvSpPr>
          <p:cNvPr id="450" name="Google Shape;450;p51"/>
          <p:cNvSpPr txBox="1"/>
          <p:nvPr>
            <p:ph idx="1" type="subTitle"/>
          </p:nvPr>
        </p:nvSpPr>
        <p:spPr>
          <a:xfrm>
            <a:off x="1403027" y="2368720"/>
            <a:ext cx="2454000" cy="236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800"/>
              <a:buNone/>
              <a:defRPr sz="1400">
                <a:solidFill>
                  <a:schemeClr val="dk1"/>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451" name="Google Shape;451;p51"/>
          <p:cNvSpPr txBox="1"/>
          <p:nvPr>
            <p:ph idx="9" type="subTitle"/>
          </p:nvPr>
        </p:nvSpPr>
        <p:spPr>
          <a:xfrm>
            <a:off x="5286973" y="2368720"/>
            <a:ext cx="2454000" cy="236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800"/>
              <a:buNone/>
              <a:defRPr sz="1400">
                <a:solidFill>
                  <a:schemeClr val="dk1"/>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452" name="Google Shape;452;p51"/>
          <p:cNvSpPr txBox="1"/>
          <p:nvPr>
            <p:ph idx="13" type="subTitle"/>
          </p:nvPr>
        </p:nvSpPr>
        <p:spPr>
          <a:xfrm>
            <a:off x="1403027" y="3688123"/>
            <a:ext cx="2454000" cy="236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800"/>
              <a:buNone/>
              <a:defRPr sz="1400">
                <a:solidFill>
                  <a:schemeClr val="dk1"/>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453" name="Google Shape;453;p51"/>
          <p:cNvSpPr txBox="1"/>
          <p:nvPr>
            <p:ph idx="14" type="subTitle"/>
          </p:nvPr>
        </p:nvSpPr>
        <p:spPr>
          <a:xfrm>
            <a:off x="5286973" y="3688123"/>
            <a:ext cx="2454000" cy="236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800"/>
              <a:buNone/>
              <a:defRPr sz="1400">
                <a:solidFill>
                  <a:schemeClr val="dk1"/>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454" name="Google Shape;454;p51"/>
          <p:cNvSpPr txBox="1"/>
          <p:nvPr>
            <p:ph idx="15" type="title"/>
          </p:nvPr>
        </p:nvSpPr>
        <p:spPr>
          <a:xfrm>
            <a:off x="1974300" y="683125"/>
            <a:ext cx="5195400" cy="5286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700"/>
              <a:buNone/>
              <a:defRPr sz="2700">
                <a:solidFill>
                  <a:schemeClr val="dk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455" name="Google Shape;455;p51"/>
          <p:cNvCxnSpPr/>
          <p:nvPr/>
        </p:nvCxnSpPr>
        <p:spPr>
          <a:xfrm>
            <a:off x="-111387" y="564550"/>
            <a:ext cx="9288300" cy="0"/>
          </a:xfrm>
          <a:prstGeom prst="straightConnector1">
            <a:avLst/>
          </a:prstGeom>
          <a:noFill/>
          <a:ln cap="flat" cmpd="sng" w="9525">
            <a:solidFill>
              <a:schemeClr val="dk1"/>
            </a:solidFill>
            <a:prstDash val="solid"/>
            <a:round/>
            <a:headEnd len="med" w="med" type="none"/>
            <a:tailEnd len="med" w="med" type="none"/>
          </a:ln>
        </p:spPr>
      </p:cxnSp>
      <p:cxnSp>
        <p:nvCxnSpPr>
          <p:cNvPr id="456" name="Google Shape;456;p51"/>
          <p:cNvCxnSpPr/>
          <p:nvPr/>
        </p:nvCxnSpPr>
        <p:spPr>
          <a:xfrm>
            <a:off x="-111387" y="4582625"/>
            <a:ext cx="9288300" cy="0"/>
          </a:xfrm>
          <a:prstGeom prst="straightConnector1">
            <a:avLst/>
          </a:prstGeom>
          <a:noFill/>
          <a:ln cap="flat" cmpd="sng" w="9525">
            <a:solidFill>
              <a:schemeClr val="dk1"/>
            </a:solidFill>
            <a:prstDash val="solid"/>
            <a:round/>
            <a:headEnd len="med" w="med" type="none"/>
            <a:tailEnd len="med" w="med"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título " type="titleOnly">
  <p:cSld name="TITLE_ONLY">
    <p:bg>
      <p:bgPr>
        <a:blipFill>
          <a:blip r:embed="rId2">
            <a:alphaModFix/>
          </a:blip>
          <a:stretch>
            <a:fillRect/>
          </a:stretch>
        </a:blipFill>
      </p:bgPr>
    </p:bg>
    <p:spTree>
      <p:nvGrpSpPr>
        <p:cNvPr id="45" name="Shape 45"/>
        <p:cNvGrpSpPr/>
        <p:nvPr/>
      </p:nvGrpSpPr>
      <p:grpSpPr>
        <a:xfrm>
          <a:off x="0" y="0"/>
          <a:ext cx="0" cy="0"/>
          <a:chOff x="0" y="0"/>
          <a:chExt cx="0" cy="0"/>
        </a:xfrm>
      </p:grpSpPr>
      <p:sp>
        <p:nvSpPr>
          <p:cNvPr id="46" name="Google Shape;46;p6"/>
          <p:cNvSpPr/>
          <p:nvPr/>
        </p:nvSpPr>
        <p:spPr>
          <a:xfrm rot="10800000">
            <a:off x="4185871" y="1390129"/>
            <a:ext cx="5097150" cy="4031400"/>
          </a:xfrm>
          <a:custGeom>
            <a:rect b="b" l="l" r="r" t="t"/>
            <a:pathLst>
              <a:path extrusionOk="0" h="161256" w="203886">
                <a:moveTo>
                  <a:pt x="0" y="0"/>
                </a:moveTo>
                <a:lnTo>
                  <a:pt x="0" y="99472"/>
                </a:lnTo>
                <a:lnTo>
                  <a:pt x="203886" y="161256"/>
                </a:lnTo>
                <a:lnTo>
                  <a:pt x="83408" y="2471"/>
                </a:lnTo>
                <a:close/>
              </a:path>
            </a:pathLst>
          </a:custGeom>
          <a:solidFill>
            <a:srgbClr val="96B3C1">
              <a:alpha val="38840"/>
            </a:srgbClr>
          </a:solidFill>
          <a:ln>
            <a:noFill/>
          </a:ln>
        </p:spPr>
      </p:sp>
      <p:sp>
        <p:nvSpPr>
          <p:cNvPr id="47" name="Google Shape;47;p6"/>
          <p:cNvSpPr/>
          <p:nvPr/>
        </p:nvSpPr>
        <p:spPr>
          <a:xfrm>
            <a:off x="3047333" y="1337291"/>
            <a:ext cx="4169975" cy="4047325"/>
          </a:xfrm>
          <a:custGeom>
            <a:rect b="b" l="l" r="r" t="t"/>
            <a:pathLst>
              <a:path extrusionOk="0" h="161893" w="166799">
                <a:moveTo>
                  <a:pt x="166799" y="161893"/>
                </a:moveTo>
                <a:lnTo>
                  <a:pt x="0" y="160020"/>
                </a:lnTo>
                <a:lnTo>
                  <a:pt x="45720" y="0"/>
                </a:lnTo>
                <a:close/>
              </a:path>
            </a:pathLst>
          </a:custGeom>
          <a:solidFill>
            <a:srgbClr val="9EDDEF">
              <a:alpha val="29460"/>
            </a:srgbClr>
          </a:solidFill>
          <a:ln>
            <a:noFill/>
          </a:ln>
        </p:spPr>
      </p:sp>
      <p:sp>
        <p:nvSpPr>
          <p:cNvPr id="48" name="Google Shape;48;p6"/>
          <p:cNvSpPr/>
          <p:nvPr/>
        </p:nvSpPr>
        <p:spPr>
          <a:xfrm rot="10800000">
            <a:off x="4340321" y="-92671"/>
            <a:ext cx="4927250" cy="3027400"/>
          </a:xfrm>
          <a:custGeom>
            <a:rect b="b" l="l" r="r" t="t"/>
            <a:pathLst>
              <a:path extrusionOk="0" h="121096" w="197090">
                <a:moveTo>
                  <a:pt x="0" y="0"/>
                </a:moveTo>
                <a:lnTo>
                  <a:pt x="0" y="121096"/>
                </a:lnTo>
                <a:lnTo>
                  <a:pt x="197090" y="121096"/>
                </a:lnTo>
                <a:lnTo>
                  <a:pt x="154459" y="48191"/>
                </a:lnTo>
                <a:close/>
              </a:path>
            </a:pathLst>
          </a:custGeom>
          <a:solidFill>
            <a:srgbClr val="9EDDEF">
              <a:alpha val="29460"/>
            </a:srgbClr>
          </a:solidFill>
          <a:ln>
            <a:noFill/>
          </a:ln>
        </p:spPr>
      </p:sp>
      <p:sp>
        <p:nvSpPr>
          <p:cNvPr id="49" name="Google Shape;49;p6"/>
          <p:cNvSpPr/>
          <p:nvPr/>
        </p:nvSpPr>
        <p:spPr>
          <a:xfrm rot="10800000">
            <a:off x="-77229" y="-108125"/>
            <a:ext cx="5483325" cy="3135525"/>
          </a:xfrm>
          <a:custGeom>
            <a:rect b="b" l="l" r="r" t="t"/>
            <a:pathLst>
              <a:path extrusionOk="0" h="125421" w="219333">
                <a:moveTo>
                  <a:pt x="0" y="51280"/>
                </a:moveTo>
                <a:lnTo>
                  <a:pt x="42631" y="125421"/>
                </a:lnTo>
                <a:lnTo>
                  <a:pt x="219333" y="125421"/>
                </a:lnTo>
                <a:lnTo>
                  <a:pt x="68580" y="0"/>
                </a:lnTo>
                <a:lnTo>
                  <a:pt x="47574" y="65491"/>
                </a:lnTo>
                <a:close/>
              </a:path>
            </a:pathLst>
          </a:custGeom>
          <a:solidFill>
            <a:srgbClr val="F7E5B7">
              <a:alpha val="52679"/>
            </a:srgbClr>
          </a:solidFill>
          <a:ln>
            <a:noFill/>
          </a:ln>
        </p:spPr>
      </p:sp>
      <p:sp>
        <p:nvSpPr>
          <p:cNvPr id="50" name="Google Shape;50;p6"/>
          <p:cNvSpPr/>
          <p:nvPr/>
        </p:nvSpPr>
        <p:spPr>
          <a:xfrm rot="10800000">
            <a:off x="-30883" y="-68915"/>
            <a:ext cx="3753375" cy="5390650"/>
          </a:xfrm>
          <a:custGeom>
            <a:rect b="b" l="l" r="r" t="t"/>
            <a:pathLst>
              <a:path extrusionOk="0" h="215626" w="150135">
                <a:moveTo>
                  <a:pt x="26567" y="0"/>
                </a:moveTo>
                <a:lnTo>
                  <a:pt x="150135" y="0"/>
                </a:lnTo>
                <a:lnTo>
                  <a:pt x="150135" y="215626"/>
                </a:lnTo>
                <a:lnTo>
                  <a:pt x="0" y="92676"/>
                </a:lnTo>
                <a:close/>
              </a:path>
            </a:pathLst>
          </a:custGeom>
          <a:solidFill>
            <a:srgbClr val="EEEEEE">
              <a:alpha val="71880"/>
            </a:srgbClr>
          </a:solidFill>
          <a:ln>
            <a:noFill/>
          </a:ln>
        </p:spPr>
      </p:sp>
      <p:sp>
        <p:nvSpPr>
          <p:cNvPr id="51" name="Google Shape;51;p6"/>
          <p:cNvSpPr/>
          <p:nvPr/>
        </p:nvSpPr>
        <p:spPr>
          <a:xfrm>
            <a:off x="543050" y="361950"/>
            <a:ext cx="8057700" cy="4419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2" name="Google Shape;52;p6"/>
          <p:cNvCxnSpPr/>
          <p:nvPr/>
        </p:nvCxnSpPr>
        <p:spPr>
          <a:xfrm>
            <a:off x="4426663" y="606925"/>
            <a:ext cx="290700" cy="0"/>
          </a:xfrm>
          <a:prstGeom prst="straightConnector1">
            <a:avLst/>
          </a:prstGeom>
          <a:noFill/>
          <a:ln cap="flat" cmpd="sng" w="19050">
            <a:solidFill>
              <a:schemeClr val="accent2"/>
            </a:solidFill>
            <a:prstDash val="solid"/>
            <a:round/>
            <a:headEnd len="med" w="med" type="none"/>
            <a:tailEnd len="med" w="med" type="none"/>
          </a:ln>
        </p:spPr>
      </p:cxnSp>
      <p:sp>
        <p:nvSpPr>
          <p:cNvPr id="53" name="Google Shape;53;p6"/>
          <p:cNvSpPr txBox="1"/>
          <p:nvPr>
            <p:ph type="title"/>
          </p:nvPr>
        </p:nvSpPr>
        <p:spPr>
          <a:xfrm>
            <a:off x="1974300" y="606925"/>
            <a:ext cx="5195400" cy="528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sz="3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one column 1">
  <p:cSld name="CUSTOM_21">
    <p:bg>
      <p:bgPr>
        <a:blipFill>
          <a:blip r:embed="rId2">
            <a:alphaModFix/>
          </a:blip>
          <a:stretch>
            <a:fillRect/>
          </a:stretch>
        </a:blipFill>
      </p:bgPr>
    </p:bg>
    <p:spTree>
      <p:nvGrpSpPr>
        <p:cNvPr id="457" name="Shape 457"/>
        <p:cNvGrpSpPr/>
        <p:nvPr/>
      </p:nvGrpSpPr>
      <p:grpSpPr>
        <a:xfrm>
          <a:off x="0" y="0"/>
          <a:ext cx="0" cy="0"/>
          <a:chOff x="0" y="0"/>
          <a:chExt cx="0" cy="0"/>
        </a:xfrm>
      </p:grpSpPr>
      <p:sp>
        <p:nvSpPr>
          <p:cNvPr id="458" name="Google Shape;458;p52"/>
          <p:cNvSpPr/>
          <p:nvPr/>
        </p:nvSpPr>
        <p:spPr>
          <a:xfrm>
            <a:off x="4793950" y="-112350"/>
            <a:ext cx="4419400" cy="2958750"/>
          </a:xfrm>
          <a:custGeom>
            <a:rect b="b" l="l" r="r" t="t"/>
            <a:pathLst>
              <a:path extrusionOk="0" h="118350" w="176776">
                <a:moveTo>
                  <a:pt x="33957" y="0"/>
                </a:moveTo>
                <a:lnTo>
                  <a:pt x="176776" y="0"/>
                </a:lnTo>
                <a:lnTo>
                  <a:pt x="176776" y="114355"/>
                </a:lnTo>
                <a:lnTo>
                  <a:pt x="0" y="118350"/>
                </a:lnTo>
                <a:close/>
              </a:path>
            </a:pathLst>
          </a:custGeom>
          <a:solidFill>
            <a:srgbClr val="9EDDEF">
              <a:alpha val="29460"/>
            </a:srgbClr>
          </a:solidFill>
          <a:ln>
            <a:noFill/>
          </a:ln>
        </p:spPr>
      </p:sp>
      <p:sp>
        <p:nvSpPr>
          <p:cNvPr id="459" name="Google Shape;459;p52"/>
          <p:cNvSpPr/>
          <p:nvPr/>
        </p:nvSpPr>
        <p:spPr>
          <a:xfrm>
            <a:off x="-124850" y="-137325"/>
            <a:ext cx="4244650" cy="5405675"/>
          </a:xfrm>
          <a:custGeom>
            <a:rect b="b" l="l" r="r" t="t"/>
            <a:pathLst>
              <a:path extrusionOk="0" h="216227" w="169786">
                <a:moveTo>
                  <a:pt x="57428" y="0"/>
                </a:moveTo>
                <a:lnTo>
                  <a:pt x="0" y="0"/>
                </a:lnTo>
                <a:lnTo>
                  <a:pt x="0" y="216227"/>
                </a:lnTo>
                <a:lnTo>
                  <a:pt x="169786" y="216227"/>
                </a:lnTo>
                <a:lnTo>
                  <a:pt x="53433" y="60424"/>
                </a:lnTo>
                <a:close/>
              </a:path>
            </a:pathLst>
          </a:custGeom>
          <a:solidFill>
            <a:srgbClr val="F7E5B7">
              <a:alpha val="52679"/>
            </a:srgbClr>
          </a:solidFill>
          <a:ln>
            <a:noFill/>
          </a:ln>
        </p:spPr>
      </p:sp>
      <p:sp>
        <p:nvSpPr>
          <p:cNvPr id="460" name="Google Shape;460;p52"/>
          <p:cNvSpPr/>
          <p:nvPr/>
        </p:nvSpPr>
        <p:spPr>
          <a:xfrm>
            <a:off x="1186000" y="1323316"/>
            <a:ext cx="8239600" cy="3957500"/>
          </a:xfrm>
          <a:custGeom>
            <a:rect b="b" l="l" r="r" t="t"/>
            <a:pathLst>
              <a:path extrusionOk="0" h="158300" w="329584">
                <a:moveTo>
                  <a:pt x="0" y="0"/>
                </a:moveTo>
                <a:lnTo>
                  <a:pt x="117851" y="158300"/>
                </a:lnTo>
                <a:lnTo>
                  <a:pt x="329584" y="154305"/>
                </a:lnTo>
                <a:lnTo>
                  <a:pt x="320595" y="56929"/>
                </a:lnTo>
                <a:lnTo>
                  <a:pt x="145316" y="60923"/>
                </a:lnTo>
                <a:close/>
              </a:path>
            </a:pathLst>
          </a:custGeom>
          <a:solidFill>
            <a:srgbClr val="96B3C1">
              <a:alpha val="38840"/>
            </a:srgbClr>
          </a:solidFill>
          <a:ln>
            <a:noFill/>
          </a:ln>
        </p:spPr>
      </p:sp>
      <p:sp>
        <p:nvSpPr>
          <p:cNvPr id="461" name="Google Shape;461;p52"/>
          <p:cNvSpPr/>
          <p:nvPr/>
        </p:nvSpPr>
        <p:spPr>
          <a:xfrm>
            <a:off x="-24000" y="410550"/>
            <a:ext cx="9192000" cy="4322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52"/>
          <p:cNvSpPr txBox="1"/>
          <p:nvPr>
            <p:ph idx="1" type="body"/>
          </p:nvPr>
        </p:nvSpPr>
        <p:spPr>
          <a:xfrm>
            <a:off x="4968035" y="2381425"/>
            <a:ext cx="2547000" cy="798900"/>
          </a:xfrm>
          <a:prstGeom prst="rect">
            <a:avLst/>
          </a:prstGeom>
        </p:spPr>
        <p:txBody>
          <a:bodyPr anchorCtr="0" anchor="t" bIns="91425" lIns="91425" spcFirstLastPara="1" rIns="91425" wrap="square" tIns="91425">
            <a:noAutofit/>
          </a:bodyPr>
          <a:lstStyle>
            <a:lvl1pPr indent="-304800" lvl="0" marL="457200" rtl="0" algn="ctr">
              <a:lnSpc>
                <a:spcPct val="100000"/>
              </a:lnSpc>
              <a:spcBef>
                <a:spcPts val="0"/>
              </a:spcBef>
              <a:spcAft>
                <a:spcPts val="0"/>
              </a:spcAft>
              <a:buClr>
                <a:schemeClr val="dk1"/>
              </a:buClr>
              <a:buSzPts val="1200"/>
              <a:buChar char="●"/>
              <a:defRPr sz="1400">
                <a:solidFill>
                  <a:schemeClr val="dk1"/>
                </a:solidFill>
              </a:defRPr>
            </a:lvl1pPr>
            <a:lvl2pPr indent="-304800" lvl="1" marL="914400" rtl="0">
              <a:spcBef>
                <a:spcPts val="1600"/>
              </a:spcBef>
              <a:spcAft>
                <a:spcPts val="0"/>
              </a:spcAft>
              <a:buClr>
                <a:schemeClr val="dk1"/>
              </a:buClr>
              <a:buSzPts val="1200"/>
              <a:buChar char="○"/>
              <a:defRPr sz="1200">
                <a:solidFill>
                  <a:schemeClr val="dk1"/>
                </a:solidFill>
              </a:defRPr>
            </a:lvl2pPr>
            <a:lvl3pPr indent="-304800" lvl="2" marL="1371600" rtl="0">
              <a:spcBef>
                <a:spcPts val="1600"/>
              </a:spcBef>
              <a:spcAft>
                <a:spcPts val="0"/>
              </a:spcAft>
              <a:buClr>
                <a:schemeClr val="dk1"/>
              </a:buClr>
              <a:buSzPts val="1200"/>
              <a:buChar char="■"/>
              <a:defRPr sz="1200">
                <a:solidFill>
                  <a:schemeClr val="dk1"/>
                </a:solidFill>
              </a:defRPr>
            </a:lvl3pPr>
            <a:lvl4pPr indent="-304800" lvl="3" marL="1828800" rtl="0">
              <a:spcBef>
                <a:spcPts val="1600"/>
              </a:spcBef>
              <a:spcAft>
                <a:spcPts val="0"/>
              </a:spcAft>
              <a:buClr>
                <a:schemeClr val="dk1"/>
              </a:buClr>
              <a:buSzPts val="1200"/>
              <a:buChar char="●"/>
              <a:defRPr sz="1200">
                <a:solidFill>
                  <a:schemeClr val="dk1"/>
                </a:solidFill>
              </a:defRPr>
            </a:lvl4pPr>
            <a:lvl5pPr indent="-304800" lvl="4" marL="2286000" rtl="0">
              <a:spcBef>
                <a:spcPts val="1600"/>
              </a:spcBef>
              <a:spcAft>
                <a:spcPts val="0"/>
              </a:spcAft>
              <a:buClr>
                <a:schemeClr val="dk1"/>
              </a:buClr>
              <a:buSzPts val="1200"/>
              <a:buChar char="○"/>
              <a:defRPr sz="1200">
                <a:solidFill>
                  <a:schemeClr val="dk1"/>
                </a:solidFill>
              </a:defRPr>
            </a:lvl5pPr>
            <a:lvl6pPr indent="-304800" lvl="5" marL="2743200" rtl="0">
              <a:spcBef>
                <a:spcPts val="1600"/>
              </a:spcBef>
              <a:spcAft>
                <a:spcPts val="0"/>
              </a:spcAft>
              <a:buClr>
                <a:schemeClr val="dk1"/>
              </a:buClr>
              <a:buSzPts val="1200"/>
              <a:buChar char="■"/>
              <a:defRPr sz="1200">
                <a:solidFill>
                  <a:schemeClr val="dk1"/>
                </a:solidFill>
              </a:defRPr>
            </a:lvl6pPr>
            <a:lvl7pPr indent="-304800" lvl="6" marL="3200400" rtl="0">
              <a:spcBef>
                <a:spcPts val="1600"/>
              </a:spcBef>
              <a:spcAft>
                <a:spcPts val="0"/>
              </a:spcAft>
              <a:buClr>
                <a:schemeClr val="dk1"/>
              </a:buClr>
              <a:buSzPts val="1200"/>
              <a:buChar char="●"/>
              <a:defRPr sz="1200">
                <a:solidFill>
                  <a:schemeClr val="dk1"/>
                </a:solidFill>
              </a:defRPr>
            </a:lvl7pPr>
            <a:lvl8pPr indent="-304800" lvl="7" marL="3657600" rtl="0">
              <a:spcBef>
                <a:spcPts val="1600"/>
              </a:spcBef>
              <a:spcAft>
                <a:spcPts val="0"/>
              </a:spcAft>
              <a:buClr>
                <a:schemeClr val="dk1"/>
              </a:buClr>
              <a:buSzPts val="1200"/>
              <a:buChar char="○"/>
              <a:defRPr sz="1200">
                <a:solidFill>
                  <a:schemeClr val="dk1"/>
                </a:solidFill>
              </a:defRPr>
            </a:lvl8pPr>
            <a:lvl9pPr indent="-304800" lvl="8" marL="4114800" rtl="0">
              <a:spcBef>
                <a:spcPts val="1600"/>
              </a:spcBef>
              <a:spcAft>
                <a:spcPts val="1600"/>
              </a:spcAft>
              <a:buClr>
                <a:schemeClr val="dk1"/>
              </a:buClr>
              <a:buSzPts val="1200"/>
              <a:buChar char="■"/>
              <a:defRPr sz="1200">
                <a:solidFill>
                  <a:schemeClr val="dk1"/>
                </a:solidFill>
              </a:defRPr>
            </a:lvl9pPr>
          </a:lstStyle>
          <a:p/>
        </p:txBody>
      </p:sp>
      <p:sp>
        <p:nvSpPr>
          <p:cNvPr id="463" name="Google Shape;463;p52"/>
          <p:cNvSpPr txBox="1"/>
          <p:nvPr>
            <p:ph type="title"/>
          </p:nvPr>
        </p:nvSpPr>
        <p:spPr>
          <a:xfrm>
            <a:off x="1974300" y="683125"/>
            <a:ext cx="5195400" cy="5286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700"/>
              <a:buNone/>
              <a:defRPr sz="2700">
                <a:solidFill>
                  <a:schemeClr val="dk1"/>
                </a:solidFill>
              </a:defRPr>
            </a:lvl1pPr>
            <a:lvl2pPr lvl="1" rtl="0">
              <a:spcBef>
                <a:spcPts val="0"/>
              </a:spcBef>
              <a:spcAft>
                <a:spcPts val="0"/>
              </a:spcAft>
              <a:buClr>
                <a:schemeClr val="dk1"/>
              </a:buClr>
              <a:buSzPts val="2700"/>
              <a:buNone/>
              <a:defRPr sz="2700">
                <a:solidFill>
                  <a:schemeClr val="dk1"/>
                </a:solidFill>
              </a:defRPr>
            </a:lvl2pPr>
            <a:lvl3pPr lvl="2" rtl="0">
              <a:spcBef>
                <a:spcPts val="0"/>
              </a:spcBef>
              <a:spcAft>
                <a:spcPts val="0"/>
              </a:spcAft>
              <a:buClr>
                <a:schemeClr val="dk1"/>
              </a:buClr>
              <a:buSzPts val="2700"/>
              <a:buNone/>
              <a:defRPr sz="2700">
                <a:solidFill>
                  <a:schemeClr val="dk1"/>
                </a:solidFill>
              </a:defRPr>
            </a:lvl3pPr>
            <a:lvl4pPr lvl="3" rtl="0">
              <a:spcBef>
                <a:spcPts val="0"/>
              </a:spcBef>
              <a:spcAft>
                <a:spcPts val="0"/>
              </a:spcAft>
              <a:buClr>
                <a:schemeClr val="dk1"/>
              </a:buClr>
              <a:buSzPts val="2700"/>
              <a:buNone/>
              <a:defRPr sz="2700">
                <a:solidFill>
                  <a:schemeClr val="dk1"/>
                </a:solidFill>
              </a:defRPr>
            </a:lvl4pPr>
            <a:lvl5pPr lvl="4" rtl="0">
              <a:spcBef>
                <a:spcPts val="0"/>
              </a:spcBef>
              <a:spcAft>
                <a:spcPts val="0"/>
              </a:spcAft>
              <a:buClr>
                <a:schemeClr val="dk1"/>
              </a:buClr>
              <a:buSzPts val="2700"/>
              <a:buNone/>
              <a:defRPr sz="2700">
                <a:solidFill>
                  <a:schemeClr val="dk1"/>
                </a:solidFill>
              </a:defRPr>
            </a:lvl5pPr>
            <a:lvl6pPr lvl="5" rtl="0">
              <a:spcBef>
                <a:spcPts val="0"/>
              </a:spcBef>
              <a:spcAft>
                <a:spcPts val="0"/>
              </a:spcAft>
              <a:buClr>
                <a:schemeClr val="dk1"/>
              </a:buClr>
              <a:buSzPts val="2700"/>
              <a:buNone/>
              <a:defRPr sz="2700">
                <a:solidFill>
                  <a:schemeClr val="dk1"/>
                </a:solidFill>
              </a:defRPr>
            </a:lvl6pPr>
            <a:lvl7pPr lvl="6" rtl="0">
              <a:spcBef>
                <a:spcPts val="0"/>
              </a:spcBef>
              <a:spcAft>
                <a:spcPts val="0"/>
              </a:spcAft>
              <a:buClr>
                <a:schemeClr val="dk1"/>
              </a:buClr>
              <a:buSzPts val="2700"/>
              <a:buNone/>
              <a:defRPr sz="2700">
                <a:solidFill>
                  <a:schemeClr val="dk1"/>
                </a:solidFill>
              </a:defRPr>
            </a:lvl7pPr>
            <a:lvl8pPr lvl="7" rtl="0">
              <a:spcBef>
                <a:spcPts val="0"/>
              </a:spcBef>
              <a:spcAft>
                <a:spcPts val="0"/>
              </a:spcAft>
              <a:buClr>
                <a:schemeClr val="dk1"/>
              </a:buClr>
              <a:buSzPts val="2700"/>
              <a:buNone/>
              <a:defRPr sz="2700">
                <a:solidFill>
                  <a:schemeClr val="dk1"/>
                </a:solidFill>
              </a:defRPr>
            </a:lvl8pPr>
            <a:lvl9pPr lvl="8" rtl="0">
              <a:spcBef>
                <a:spcPts val="0"/>
              </a:spcBef>
              <a:spcAft>
                <a:spcPts val="0"/>
              </a:spcAft>
              <a:buClr>
                <a:schemeClr val="dk1"/>
              </a:buClr>
              <a:buSzPts val="2700"/>
              <a:buNone/>
              <a:defRPr sz="2700">
                <a:solidFill>
                  <a:schemeClr val="dk1"/>
                </a:solidFill>
              </a:defRPr>
            </a:lvl9pPr>
          </a:lstStyle>
          <a:p/>
        </p:txBody>
      </p:sp>
      <p:cxnSp>
        <p:nvCxnSpPr>
          <p:cNvPr id="464" name="Google Shape;464;p52"/>
          <p:cNvCxnSpPr/>
          <p:nvPr/>
        </p:nvCxnSpPr>
        <p:spPr>
          <a:xfrm>
            <a:off x="-111387" y="564550"/>
            <a:ext cx="9288300" cy="0"/>
          </a:xfrm>
          <a:prstGeom prst="straightConnector1">
            <a:avLst/>
          </a:prstGeom>
          <a:noFill/>
          <a:ln cap="flat" cmpd="sng" w="9525">
            <a:solidFill>
              <a:schemeClr val="dk1"/>
            </a:solidFill>
            <a:prstDash val="solid"/>
            <a:round/>
            <a:headEnd len="med" w="med" type="none"/>
            <a:tailEnd len="med" w="med" type="none"/>
          </a:ln>
        </p:spPr>
      </p:cxnSp>
      <p:cxnSp>
        <p:nvCxnSpPr>
          <p:cNvPr id="465" name="Google Shape;465;p52"/>
          <p:cNvCxnSpPr/>
          <p:nvPr/>
        </p:nvCxnSpPr>
        <p:spPr>
          <a:xfrm>
            <a:off x="-111387" y="4582625"/>
            <a:ext cx="9288300" cy="0"/>
          </a:xfrm>
          <a:prstGeom prst="straightConnector1">
            <a:avLst/>
          </a:prstGeom>
          <a:noFill/>
          <a:ln cap="flat" cmpd="sng" w="9525">
            <a:solidFill>
              <a:schemeClr val="dk1"/>
            </a:solidFill>
            <a:prstDash val="solid"/>
            <a:round/>
            <a:headEnd len="med" w="med" type="none"/>
            <a:tailEnd len="med" w="med" type="none"/>
          </a:ln>
        </p:spPr>
      </p:cxn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4">
    <p:bg>
      <p:bgPr>
        <a:blipFill>
          <a:blip r:embed="rId2">
            <a:alphaModFix/>
          </a:blip>
          <a:stretch>
            <a:fillRect/>
          </a:stretch>
        </a:blipFill>
      </p:bgPr>
    </p:bg>
    <p:spTree>
      <p:nvGrpSpPr>
        <p:cNvPr id="466" name="Shape 466"/>
        <p:cNvGrpSpPr/>
        <p:nvPr/>
      </p:nvGrpSpPr>
      <p:grpSpPr>
        <a:xfrm>
          <a:off x="0" y="0"/>
          <a:ext cx="0" cy="0"/>
          <a:chOff x="0" y="0"/>
          <a:chExt cx="0" cy="0"/>
        </a:xfrm>
      </p:grpSpPr>
      <p:grpSp>
        <p:nvGrpSpPr>
          <p:cNvPr id="467" name="Google Shape;467;p53"/>
          <p:cNvGrpSpPr/>
          <p:nvPr/>
        </p:nvGrpSpPr>
        <p:grpSpPr>
          <a:xfrm>
            <a:off x="-299629" y="-137325"/>
            <a:ext cx="9550450" cy="5418141"/>
            <a:chOff x="-124850" y="-137325"/>
            <a:chExt cx="9550450" cy="5418141"/>
          </a:xfrm>
        </p:grpSpPr>
        <p:sp>
          <p:nvSpPr>
            <p:cNvPr id="468" name="Google Shape;468;p53"/>
            <p:cNvSpPr/>
            <p:nvPr/>
          </p:nvSpPr>
          <p:spPr>
            <a:xfrm flipH="1">
              <a:off x="5180950" y="-137325"/>
              <a:ext cx="4244650" cy="5405675"/>
            </a:xfrm>
            <a:custGeom>
              <a:rect b="b" l="l" r="r" t="t"/>
              <a:pathLst>
                <a:path extrusionOk="0" h="216227" w="169786">
                  <a:moveTo>
                    <a:pt x="57428" y="0"/>
                  </a:moveTo>
                  <a:lnTo>
                    <a:pt x="0" y="0"/>
                  </a:lnTo>
                  <a:lnTo>
                    <a:pt x="0" y="216227"/>
                  </a:lnTo>
                  <a:lnTo>
                    <a:pt x="169786" y="216227"/>
                  </a:lnTo>
                  <a:lnTo>
                    <a:pt x="53433" y="60424"/>
                  </a:lnTo>
                  <a:close/>
                </a:path>
              </a:pathLst>
            </a:custGeom>
            <a:solidFill>
              <a:srgbClr val="F7E5B7">
                <a:alpha val="52679"/>
              </a:srgbClr>
            </a:solidFill>
            <a:ln>
              <a:noFill/>
            </a:ln>
          </p:spPr>
        </p:sp>
        <p:sp>
          <p:nvSpPr>
            <p:cNvPr id="469" name="Google Shape;469;p53"/>
            <p:cNvSpPr/>
            <p:nvPr/>
          </p:nvSpPr>
          <p:spPr>
            <a:xfrm flipH="1">
              <a:off x="-124850" y="1323316"/>
              <a:ext cx="8239600" cy="3957500"/>
            </a:xfrm>
            <a:custGeom>
              <a:rect b="b" l="l" r="r" t="t"/>
              <a:pathLst>
                <a:path extrusionOk="0" h="158300" w="329584">
                  <a:moveTo>
                    <a:pt x="0" y="0"/>
                  </a:moveTo>
                  <a:lnTo>
                    <a:pt x="117851" y="158300"/>
                  </a:lnTo>
                  <a:lnTo>
                    <a:pt x="329584" y="154305"/>
                  </a:lnTo>
                  <a:lnTo>
                    <a:pt x="320595" y="56929"/>
                  </a:lnTo>
                  <a:lnTo>
                    <a:pt x="145316" y="60923"/>
                  </a:lnTo>
                  <a:close/>
                </a:path>
              </a:pathLst>
            </a:custGeom>
            <a:solidFill>
              <a:srgbClr val="96B3C1">
                <a:alpha val="38840"/>
              </a:srgbClr>
            </a:solidFill>
            <a:ln>
              <a:noFill/>
            </a:ln>
          </p:spPr>
        </p:sp>
        <p:sp>
          <p:nvSpPr>
            <p:cNvPr id="470" name="Google Shape;470;p53"/>
            <p:cNvSpPr/>
            <p:nvPr/>
          </p:nvSpPr>
          <p:spPr>
            <a:xfrm flipH="1">
              <a:off x="87400" y="-112350"/>
              <a:ext cx="4419400" cy="2958750"/>
            </a:xfrm>
            <a:custGeom>
              <a:rect b="b" l="l" r="r" t="t"/>
              <a:pathLst>
                <a:path extrusionOk="0" h="118350" w="176776">
                  <a:moveTo>
                    <a:pt x="33957" y="0"/>
                  </a:moveTo>
                  <a:lnTo>
                    <a:pt x="176776" y="0"/>
                  </a:lnTo>
                  <a:lnTo>
                    <a:pt x="176776" y="114355"/>
                  </a:lnTo>
                  <a:lnTo>
                    <a:pt x="0" y="118350"/>
                  </a:lnTo>
                  <a:close/>
                </a:path>
              </a:pathLst>
            </a:custGeom>
            <a:solidFill>
              <a:srgbClr val="9EDDEF">
                <a:alpha val="29460"/>
              </a:srgbClr>
            </a:solidFill>
            <a:ln>
              <a:noFill/>
            </a:ln>
          </p:spPr>
        </p:sp>
      </p:grpSp>
      <p:sp>
        <p:nvSpPr>
          <p:cNvPr id="471" name="Google Shape;471;p53"/>
          <p:cNvSpPr/>
          <p:nvPr/>
        </p:nvSpPr>
        <p:spPr>
          <a:xfrm>
            <a:off x="-24000" y="410550"/>
            <a:ext cx="9192000" cy="4322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53"/>
          <p:cNvSpPr txBox="1"/>
          <p:nvPr>
            <p:ph type="title"/>
          </p:nvPr>
        </p:nvSpPr>
        <p:spPr>
          <a:xfrm>
            <a:off x="1974300" y="683125"/>
            <a:ext cx="5195400" cy="5286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700"/>
              <a:buNone/>
              <a:defRPr sz="2700">
                <a:solidFill>
                  <a:schemeClr val="dk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473" name="Google Shape;473;p53"/>
          <p:cNvCxnSpPr/>
          <p:nvPr/>
        </p:nvCxnSpPr>
        <p:spPr>
          <a:xfrm>
            <a:off x="-111387" y="564550"/>
            <a:ext cx="9288300" cy="0"/>
          </a:xfrm>
          <a:prstGeom prst="straightConnector1">
            <a:avLst/>
          </a:prstGeom>
          <a:noFill/>
          <a:ln cap="flat" cmpd="sng" w="9525">
            <a:solidFill>
              <a:schemeClr val="dk1"/>
            </a:solidFill>
            <a:prstDash val="solid"/>
            <a:round/>
            <a:headEnd len="med" w="med" type="none"/>
            <a:tailEnd len="med" w="med" type="none"/>
          </a:ln>
        </p:spPr>
      </p:cxnSp>
      <p:cxnSp>
        <p:nvCxnSpPr>
          <p:cNvPr id="474" name="Google Shape;474;p53"/>
          <p:cNvCxnSpPr/>
          <p:nvPr/>
        </p:nvCxnSpPr>
        <p:spPr>
          <a:xfrm>
            <a:off x="-111387" y="4582625"/>
            <a:ext cx="9288300" cy="0"/>
          </a:xfrm>
          <a:prstGeom prst="straightConnector1">
            <a:avLst/>
          </a:prstGeom>
          <a:noFill/>
          <a:ln cap="flat" cmpd="sng" w="9525">
            <a:solidFill>
              <a:schemeClr val="dk1"/>
            </a:solidFill>
            <a:prstDash val="solid"/>
            <a:round/>
            <a:headEnd len="med" w="med" type="none"/>
            <a:tailEnd len="med" w="med" type="none"/>
          </a:ln>
        </p:spPr>
      </p:cxn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5">
    <p:bg>
      <p:bgPr>
        <a:blipFill>
          <a:blip r:embed="rId2">
            <a:alphaModFix/>
          </a:blip>
          <a:stretch>
            <a:fillRect/>
          </a:stretch>
        </a:blipFill>
      </p:bgPr>
    </p:bg>
    <p:spTree>
      <p:nvGrpSpPr>
        <p:cNvPr id="475" name="Shape 475"/>
        <p:cNvGrpSpPr/>
        <p:nvPr/>
      </p:nvGrpSpPr>
      <p:grpSpPr>
        <a:xfrm>
          <a:off x="0" y="0"/>
          <a:ext cx="0" cy="0"/>
          <a:chOff x="0" y="0"/>
          <a:chExt cx="0" cy="0"/>
        </a:xfrm>
      </p:grpSpPr>
      <p:sp>
        <p:nvSpPr>
          <p:cNvPr id="476" name="Google Shape;476;p54"/>
          <p:cNvSpPr/>
          <p:nvPr/>
        </p:nvSpPr>
        <p:spPr>
          <a:xfrm>
            <a:off x="-74900" y="-74900"/>
            <a:ext cx="4144750" cy="3620425"/>
          </a:xfrm>
          <a:custGeom>
            <a:rect b="b" l="l" r="r" t="t"/>
            <a:pathLst>
              <a:path extrusionOk="0" h="144817" w="165790">
                <a:moveTo>
                  <a:pt x="0" y="0"/>
                </a:moveTo>
                <a:lnTo>
                  <a:pt x="0" y="144817"/>
                </a:lnTo>
                <a:lnTo>
                  <a:pt x="165790" y="98375"/>
                </a:lnTo>
                <a:lnTo>
                  <a:pt x="69911" y="0"/>
                </a:lnTo>
                <a:close/>
              </a:path>
            </a:pathLst>
          </a:custGeom>
          <a:solidFill>
            <a:srgbClr val="F7E5B7">
              <a:alpha val="52679"/>
            </a:srgbClr>
          </a:solidFill>
          <a:ln>
            <a:noFill/>
          </a:ln>
        </p:spPr>
      </p:sp>
      <p:sp>
        <p:nvSpPr>
          <p:cNvPr id="477" name="Google Shape;477;p54"/>
          <p:cNvSpPr/>
          <p:nvPr/>
        </p:nvSpPr>
        <p:spPr>
          <a:xfrm>
            <a:off x="-74909" y="2384491"/>
            <a:ext cx="9388150" cy="2871375"/>
          </a:xfrm>
          <a:custGeom>
            <a:rect b="b" l="l" r="r" t="t"/>
            <a:pathLst>
              <a:path extrusionOk="0" h="114855" w="375526">
                <a:moveTo>
                  <a:pt x="0" y="46441"/>
                </a:moveTo>
                <a:lnTo>
                  <a:pt x="0" y="114855"/>
                </a:lnTo>
                <a:lnTo>
                  <a:pt x="375526" y="114855"/>
                </a:lnTo>
                <a:lnTo>
                  <a:pt x="165791" y="0"/>
                </a:lnTo>
                <a:close/>
              </a:path>
            </a:pathLst>
          </a:custGeom>
          <a:solidFill>
            <a:srgbClr val="96B3C1">
              <a:alpha val="38840"/>
            </a:srgbClr>
          </a:solidFill>
          <a:ln>
            <a:noFill/>
          </a:ln>
        </p:spPr>
      </p:sp>
      <p:sp>
        <p:nvSpPr>
          <p:cNvPr id="478" name="Google Shape;478;p54"/>
          <p:cNvSpPr/>
          <p:nvPr/>
        </p:nvSpPr>
        <p:spPr>
          <a:xfrm>
            <a:off x="1672891" y="-62416"/>
            <a:ext cx="7602875" cy="3857625"/>
          </a:xfrm>
          <a:custGeom>
            <a:rect b="b" l="l" r="r" t="t"/>
            <a:pathLst>
              <a:path extrusionOk="0" h="154305" w="304115">
                <a:moveTo>
                  <a:pt x="0" y="0"/>
                </a:moveTo>
                <a:lnTo>
                  <a:pt x="304115" y="0"/>
                </a:lnTo>
                <a:lnTo>
                  <a:pt x="198249" y="154305"/>
                </a:lnTo>
                <a:lnTo>
                  <a:pt x="96378" y="98375"/>
                </a:lnTo>
                <a:close/>
              </a:path>
            </a:pathLst>
          </a:custGeom>
          <a:solidFill>
            <a:srgbClr val="9EDDEF">
              <a:alpha val="29460"/>
            </a:srgbClr>
          </a:solidFill>
          <a:ln>
            <a:noFill/>
          </a:ln>
        </p:spPr>
      </p:sp>
      <p:sp>
        <p:nvSpPr>
          <p:cNvPr id="479" name="Google Shape;479;p54"/>
          <p:cNvSpPr/>
          <p:nvPr/>
        </p:nvSpPr>
        <p:spPr>
          <a:xfrm>
            <a:off x="-24000" y="410550"/>
            <a:ext cx="9192000" cy="4322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54"/>
          <p:cNvSpPr txBox="1"/>
          <p:nvPr>
            <p:ph type="title"/>
          </p:nvPr>
        </p:nvSpPr>
        <p:spPr>
          <a:xfrm>
            <a:off x="2048424" y="1571859"/>
            <a:ext cx="1658700" cy="308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Font typeface="Barlow Condensed"/>
              <a:buNone/>
              <a:defRPr sz="2000">
                <a:latin typeface="Barlow Condensed"/>
                <a:ea typeface="Barlow Condensed"/>
                <a:cs typeface="Barlow Condensed"/>
                <a:sym typeface="Barlow Condensed"/>
              </a:defRPr>
            </a:lvl1pPr>
            <a:lvl2pPr lvl="1" rtl="0" algn="ctr">
              <a:spcBef>
                <a:spcPts val="0"/>
              </a:spcBef>
              <a:spcAft>
                <a:spcPts val="0"/>
              </a:spcAft>
              <a:buSzPts val="3600"/>
              <a:buFont typeface="Barlow Condensed"/>
              <a:buNone/>
              <a:defRPr sz="3600">
                <a:latin typeface="Barlow Condensed"/>
                <a:ea typeface="Barlow Condensed"/>
                <a:cs typeface="Barlow Condensed"/>
                <a:sym typeface="Barlow Condensed"/>
              </a:defRPr>
            </a:lvl2pPr>
            <a:lvl3pPr lvl="2" rtl="0" algn="ctr">
              <a:spcBef>
                <a:spcPts val="0"/>
              </a:spcBef>
              <a:spcAft>
                <a:spcPts val="0"/>
              </a:spcAft>
              <a:buSzPts val="3600"/>
              <a:buFont typeface="Barlow Condensed"/>
              <a:buNone/>
              <a:defRPr sz="3600">
                <a:latin typeface="Barlow Condensed"/>
                <a:ea typeface="Barlow Condensed"/>
                <a:cs typeface="Barlow Condensed"/>
                <a:sym typeface="Barlow Condensed"/>
              </a:defRPr>
            </a:lvl3pPr>
            <a:lvl4pPr lvl="3" rtl="0" algn="ctr">
              <a:spcBef>
                <a:spcPts val="0"/>
              </a:spcBef>
              <a:spcAft>
                <a:spcPts val="0"/>
              </a:spcAft>
              <a:buSzPts val="3600"/>
              <a:buFont typeface="Barlow Condensed"/>
              <a:buNone/>
              <a:defRPr sz="3600">
                <a:latin typeface="Barlow Condensed"/>
                <a:ea typeface="Barlow Condensed"/>
                <a:cs typeface="Barlow Condensed"/>
                <a:sym typeface="Barlow Condensed"/>
              </a:defRPr>
            </a:lvl4pPr>
            <a:lvl5pPr lvl="4" rtl="0" algn="ctr">
              <a:spcBef>
                <a:spcPts val="0"/>
              </a:spcBef>
              <a:spcAft>
                <a:spcPts val="0"/>
              </a:spcAft>
              <a:buSzPts val="3600"/>
              <a:buFont typeface="Barlow Condensed"/>
              <a:buNone/>
              <a:defRPr sz="3600">
                <a:latin typeface="Barlow Condensed"/>
                <a:ea typeface="Barlow Condensed"/>
                <a:cs typeface="Barlow Condensed"/>
                <a:sym typeface="Barlow Condensed"/>
              </a:defRPr>
            </a:lvl5pPr>
            <a:lvl6pPr lvl="5" rtl="0" algn="ctr">
              <a:spcBef>
                <a:spcPts val="0"/>
              </a:spcBef>
              <a:spcAft>
                <a:spcPts val="0"/>
              </a:spcAft>
              <a:buSzPts val="3600"/>
              <a:buFont typeface="Barlow Condensed"/>
              <a:buNone/>
              <a:defRPr sz="3600">
                <a:latin typeface="Barlow Condensed"/>
                <a:ea typeface="Barlow Condensed"/>
                <a:cs typeface="Barlow Condensed"/>
                <a:sym typeface="Barlow Condensed"/>
              </a:defRPr>
            </a:lvl6pPr>
            <a:lvl7pPr lvl="6" rtl="0" algn="ctr">
              <a:spcBef>
                <a:spcPts val="0"/>
              </a:spcBef>
              <a:spcAft>
                <a:spcPts val="0"/>
              </a:spcAft>
              <a:buSzPts val="3600"/>
              <a:buFont typeface="Barlow Condensed"/>
              <a:buNone/>
              <a:defRPr sz="3600">
                <a:latin typeface="Barlow Condensed"/>
                <a:ea typeface="Barlow Condensed"/>
                <a:cs typeface="Barlow Condensed"/>
                <a:sym typeface="Barlow Condensed"/>
              </a:defRPr>
            </a:lvl7pPr>
            <a:lvl8pPr lvl="7" rtl="0" algn="ctr">
              <a:spcBef>
                <a:spcPts val="0"/>
              </a:spcBef>
              <a:spcAft>
                <a:spcPts val="0"/>
              </a:spcAft>
              <a:buSzPts val="3600"/>
              <a:buFont typeface="Barlow Condensed"/>
              <a:buNone/>
              <a:defRPr sz="3600">
                <a:latin typeface="Barlow Condensed"/>
                <a:ea typeface="Barlow Condensed"/>
                <a:cs typeface="Barlow Condensed"/>
                <a:sym typeface="Barlow Condensed"/>
              </a:defRPr>
            </a:lvl8pPr>
            <a:lvl9pPr lvl="8" rtl="0" algn="ctr">
              <a:spcBef>
                <a:spcPts val="0"/>
              </a:spcBef>
              <a:spcAft>
                <a:spcPts val="0"/>
              </a:spcAft>
              <a:buSzPts val="3600"/>
              <a:buFont typeface="Barlow Condensed"/>
              <a:buNone/>
              <a:defRPr sz="3600">
                <a:latin typeface="Barlow Condensed"/>
                <a:ea typeface="Barlow Condensed"/>
                <a:cs typeface="Barlow Condensed"/>
                <a:sym typeface="Barlow Condensed"/>
              </a:defRPr>
            </a:lvl9pPr>
          </a:lstStyle>
          <a:p/>
        </p:txBody>
      </p:sp>
      <p:sp>
        <p:nvSpPr>
          <p:cNvPr id="481" name="Google Shape;481;p54"/>
          <p:cNvSpPr txBox="1"/>
          <p:nvPr>
            <p:ph idx="1" type="subTitle"/>
          </p:nvPr>
        </p:nvSpPr>
        <p:spPr>
          <a:xfrm>
            <a:off x="1557925" y="1849645"/>
            <a:ext cx="2639700" cy="308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482" name="Google Shape;482;p54"/>
          <p:cNvSpPr txBox="1"/>
          <p:nvPr>
            <p:ph idx="2" type="title"/>
          </p:nvPr>
        </p:nvSpPr>
        <p:spPr>
          <a:xfrm>
            <a:off x="5663855" y="1571859"/>
            <a:ext cx="1658700" cy="308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Font typeface="Barlow Condensed"/>
              <a:buNone/>
              <a:defRPr sz="2000">
                <a:latin typeface="Barlow Condensed"/>
                <a:ea typeface="Barlow Condensed"/>
                <a:cs typeface="Barlow Condensed"/>
                <a:sym typeface="Barlow Condensed"/>
              </a:defRPr>
            </a:lvl1pPr>
            <a:lvl2pPr lvl="1" rtl="0" algn="ctr">
              <a:spcBef>
                <a:spcPts val="0"/>
              </a:spcBef>
              <a:spcAft>
                <a:spcPts val="0"/>
              </a:spcAft>
              <a:buSzPts val="3600"/>
              <a:buFont typeface="Barlow Condensed"/>
              <a:buNone/>
              <a:defRPr sz="3600">
                <a:latin typeface="Barlow Condensed"/>
                <a:ea typeface="Barlow Condensed"/>
                <a:cs typeface="Barlow Condensed"/>
                <a:sym typeface="Barlow Condensed"/>
              </a:defRPr>
            </a:lvl2pPr>
            <a:lvl3pPr lvl="2" rtl="0" algn="ctr">
              <a:spcBef>
                <a:spcPts val="0"/>
              </a:spcBef>
              <a:spcAft>
                <a:spcPts val="0"/>
              </a:spcAft>
              <a:buSzPts val="3600"/>
              <a:buFont typeface="Barlow Condensed"/>
              <a:buNone/>
              <a:defRPr sz="3600">
                <a:latin typeface="Barlow Condensed"/>
                <a:ea typeface="Barlow Condensed"/>
                <a:cs typeface="Barlow Condensed"/>
                <a:sym typeface="Barlow Condensed"/>
              </a:defRPr>
            </a:lvl3pPr>
            <a:lvl4pPr lvl="3" rtl="0" algn="ctr">
              <a:spcBef>
                <a:spcPts val="0"/>
              </a:spcBef>
              <a:spcAft>
                <a:spcPts val="0"/>
              </a:spcAft>
              <a:buSzPts val="3600"/>
              <a:buFont typeface="Barlow Condensed"/>
              <a:buNone/>
              <a:defRPr sz="3600">
                <a:latin typeface="Barlow Condensed"/>
                <a:ea typeface="Barlow Condensed"/>
                <a:cs typeface="Barlow Condensed"/>
                <a:sym typeface="Barlow Condensed"/>
              </a:defRPr>
            </a:lvl4pPr>
            <a:lvl5pPr lvl="4" rtl="0" algn="ctr">
              <a:spcBef>
                <a:spcPts val="0"/>
              </a:spcBef>
              <a:spcAft>
                <a:spcPts val="0"/>
              </a:spcAft>
              <a:buSzPts val="3600"/>
              <a:buFont typeface="Barlow Condensed"/>
              <a:buNone/>
              <a:defRPr sz="3600">
                <a:latin typeface="Barlow Condensed"/>
                <a:ea typeface="Barlow Condensed"/>
                <a:cs typeface="Barlow Condensed"/>
                <a:sym typeface="Barlow Condensed"/>
              </a:defRPr>
            </a:lvl5pPr>
            <a:lvl6pPr lvl="5" rtl="0" algn="ctr">
              <a:spcBef>
                <a:spcPts val="0"/>
              </a:spcBef>
              <a:spcAft>
                <a:spcPts val="0"/>
              </a:spcAft>
              <a:buSzPts val="3600"/>
              <a:buFont typeface="Barlow Condensed"/>
              <a:buNone/>
              <a:defRPr sz="3600">
                <a:latin typeface="Barlow Condensed"/>
                <a:ea typeface="Barlow Condensed"/>
                <a:cs typeface="Barlow Condensed"/>
                <a:sym typeface="Barlow Condensed"/>
              </a:defRPr>
            </a:lvl6pPr>
            <a:lvl7pPr lvl="6" rtl="0" algn="ctr">
              <a:spcBef>
                <a:spcPts val="0"/>
              </a:spcBef>
              <a:spcAft>
                <a:spcPts val="0"/>
              </a:spcAft>
              <a:buSzPts val="3600"/>
              <a:buFont typeface="Barlow Condensed"/>
              <a:buNone/>
              <a:defRPr sz="3600">
                <a:latin typeface="Barlow Condensed"/>
                <a:ea typeface="Barlow Condensed"/>
                <a:cs typeface="Barlow Condensed"/>
                <a:sym typeface="Barlow Condensed"/>
              </a:defRPr>
            </a:lvl7pPr>
            <a:lvl8pPr lvl="7" rtl="0" algn="ctr">
              <a:spcBef>
                <a:spcPts val="0"/>
              </a:spcBef>
              <a:spcAft>
                <a:spcPts val="0"/>
              </a:spcAft>
              <a:buSzPts val="3600"/>
              <a:buFont typeface="Barlow Condensed"/>
              <a:buNone/>
              <a:defRPr sz="3600">
                <a:latin typeface="Barlow Condensed"/>
                <a:ea typeface="Barlow Condensed"/>
                <a:cs typeface="Barlow Condensed"/>
                <a:sym typeface="Barlow Condensed"/>
              </a:defRPr>
            </a:lvl8pPr>
            <a:lvl9pPr lvl="8" rtl="0" algn="ctr">
              <a:spcBef>
                <a:spcPts val="0"/>
              </a:spcBef>
              <a:spcAft>
                <a:spcPts val="0"/>
              </a:spcAft>
              <a:buSzPts val="3600"/>
              <a:buFont typeface="Barlow Condensed"/>
              <a:buNone/>
              <a:defRPr sz="3600">
                <a:latin typeface="Barlow Condensed"/>
                <a:ea typeface="Barlow Condensed"/>
                <a:cs typeface="Barlow Condensed"/>
                <a:sym typeface="Barlow Condensed"/>
              </a:defRPr>
            </a:lvl9pPr>
          </a:lstStyle>
          <a:p/>
        </p:txBody>
      </p:sp>
      <p:sp>
        <p:nvSpPr>
          <p:cNvPr id="483" name="Google Shape;483;p54"/>
          <p:cNvSpPr txBox="1"/>
          <p:nvPr>
            <p:ph idx="3" type="subTitle"/>
          </p:nvPr>
        </p:nvSpPr>
        <p:spPr>
          <a:xfrm>
            <a:off x="5173355" y="1849643"/>
            <a:ext cx="2639700" cy="308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484" name="Google Shape;484;p54"/>
          <p:cNvSpPr txBox="1"/>
          <p:nvPr>
            <p:ph idx="4" type="title"/>
          </p:nvPr>
        </p:nvSpPr>
        <p:spPr>
          <a:xfrm>
            <a:off x="3742650" y="2940969"/>
            <a:ext cx="1658700" cy="308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Font typeface="Barlow Condensed"/>
              <a:buNone/>
              <a:defRPr sz="2000">
                <a:latin typeface="Barlow Condensed"/>
                <a:ea typeface="Barlow Condensed"/>
                <a:cs typeface="Barlow Condensed"/>
                <a:sym typeface="Barlow Condensed"/>
              </a:defRPr>
            </a:lvl1pPr>
            <a:lvl2pPr lvl="1" rtl="0" algn="ctr">
              <a:spcBef>
                <a:spcPts val="0"/>
              </a:spcBef>
              <a:spcAft>
                <a:spcPts val="0"/>
              </a:spcAft>
              <a:buSzPts val="3600"/>
              <a:buFont typeface="Barlow Condensed"/>
              <a:buNone/>
              <a:defRPr sz="3600">
                <a:latin typeface="Barlow Condensed"/>
                <a:ea typeface="Barlow Condensed"/>
                <a:cs typeface="Barlow Condensed"/>
                <a:sym typeface="Barlow Condensed"/>
              </a:defRPr>
            </a:lvl2pPr>
            <a:lvl3pPr lvl="2" rtl="0" algn="ctr">
              <a:spcBef>
                <a:spcPts val="0"/>
              </a:spcBef>
              <a:spcAft>
                <a:spcPts val="0"/>
              </a:spcAft>
              <a:buSzPts val="3600"/>
              <a:buFont typeface="Barlow Condensed"/>
              <a:buNone/>
              <a:defRPr sz="3600">
                <a:latin typeface="Barlow Condensed"/>
                <a:ea typeface="Barlow Condensed"/>
                <a:cs typeface="Barlow Condensed"/>
                <a:sym typeface="Barlow Condensed"/>
              </a:defRPr>
            </a:lvl3pPr>
            <a:lvl4pPr lvl="3" rtl="0" algn="ctr">
              <a:spcBef>
                <a:spcPts val="0"/>
              </a:spcBef>
              <a:spcAft>
                <a:spcPts val="0"/>
              </a:spcAft>
              <a:buSzPts val="3600"/>
              <a:buFont typeface="Barlow Condensed"/>
              <a:buNone/>
              <a:defRPr sz="3600">
                <a:latin typeface="Barlow Condensed"/>
                <a:ea typeface="Barlow Condensed"/>
                <a:cs typeface="Barlow Condensed"/>
                <a:sym typeface="Barlow Condensed"/>
              </a:defRPr>
            </a:lvl4pPr>
            <a:lvl5pPr lvl="4" rtl="0" algn="ctr">
              <a:spcBef>
                <a:spcPts val="0"/>
              </a:spcBef>
              <a:spcAft>
                <a:spcPts val="0"/>
              </a:spcAft>
              <a:buSzPts val="3600"/>
              <a:buFont typeface="Barlow Condensed"/>
              <a:buNone/>
              <a:defRPr sz="3600">
                <a:latin typeface="Barlow Condensed"/>
                <a:ea typeface="Barlow Condensed"/>
                <a:cs typeface="Barlow Condensed"/>
                <a:sym typeface="Barlow Condensed"/>
              </a:defRPr>
            </a:lvl5pPr>
            <a:lvl6pPr lvl="5" rtl="0" algn="ctr">
              <a:spcBef>
                <a:spcPts val="0"/>
              </a:spcBef>
              <a:spcAft>
                <a:spcPts val="0"/>
              </a:spcAft>
              <a:buSzPts val="3600"/>
              <a:buFont typeface="Barlow Condensed"/>
              <a:buNone/>
              <a:defRPr sz="3600">
                <a:latin typeface="Barlow Condensed"/>
                <a:ea typeface="Barlow Condensed"/>
                <a:cs typeface="Barlow Condensed"/>
                <a:sym typeface="Barlow Condensed"/>
              </a:defRPr>
            </a:lvl6pPr>
            <a:lvl7pPr lvl="6" rtl="0" algn="ctr">
              <a:spcBef>
                <a:spcPts val="0"/>
              </a:spcBef>
              <a:spcAft>
                <a:spcPts val="0"/>
              </a:spcAft>
              <a:buSzPts val="3600"/>
              <a:buFont typeface="Barlow Condensed"/>
              <a:buNone/>
              <a:defRPr sz="3600">
                <a:latin typeface="Barlow Condensed"/>
                <a:ea typeface="Barlow Condensed"/>
                <a:cs typeface="Barlow Condensed"/>
                <a:sym typeface="Barlow Condensed"/>
              </a:defRPr>
            </a:lvl7pPr>
            <a:lvl8pPr lvl="7" rtl="0" algn="ctr">
              <a:spcBef>
                <a:spcPts val="0"/>
              </a:spcBef>
              <a:spcAft>
                <a:spcPts val="0"/>
              </a:spcAft>
              <a:buSzPts val="3600"/>
              <a:buFont typeface="Barlow Condensed"/>
              <a:buNone/>
              <a:defRPr sz="3600">
                <a:latin typeface="Barlow Condensed"/>
                <a:ea typeface="Barlow Condensed"/>
                <a:cs typeface="Barlow Condensed"/>
                <a:sym typeface="Barlow Condensed"/>
              </a:defRPr>
            </a:lvl8pPr>
            <a:lvl9pPr lvl="8" rtl="0" algn="ctr">
              <a:spcBef>
                <a:spcPts val="0"/>
              </a:spcBef>
              <a:spcAft>
                <a:spcPts val="0"/>
              </a:spcAft>
              <a:buSzPts val="3600"/>
              <a:buFont typeface="Barlow Condensed"/>
              <a:buNone/>
              <a:defRPr sz="3600">
                <a:latin typeface="Barlow Condensed"/>
                <a:ea typeface="Barlow Condensed"/>
                <a:cs typeface="Barlow Condensed"/>
                <a:sym typeface="Barlow Condensed"/>
              </a:defRPr>
            </a:lvl9pPr>
          </a:lstStyle>
          <a:p/>
        </p:txBody>
      </p:sp>
      <p:sp>
        <p:nvSpPr>
          <p:cNvPr id="485" name="Google Shape;485;p54"/>
          <p:cNvSpPr txBox="1"/>
          <p:nvPr>
            <p:ph idx="5" type="subTitle"/>
          </p:nvPr>
        </p:nvSpPr>
        <p:spPr>
          <a:xfrm>
            <a:off x="3252150" y="3219943"/>
            <a:ext cx="2639700" cy="308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486" name="Google Shape;486;p54"/>
          <p:cNvSpPr txBox="1"/>
          <p:nvPr>
            <p:ph idx="6" type="title"/>
          </p:nvPr>
        </p:nvSpPr>
        <p:spPr>
          <a:xfrm>
            <a:off x="1974300" y="683125"/>
            <a:ext cx="5195400" cy="5286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700"/>
              <a:buNone/>
              <a:defRPr sz="2700">
                <a:solidFill>
                  <a:schemeClr val="dk1"/>
                </a:solidFill>
              </a:defRPr>
            </a:lvl1pPr>
            <a:lvl2pPr lvl="1" rtl="0">
              <a:spcBef>
                <a:spcPts val="0"/>
              </a:spcBef>
              <a:spcAft>
                <a:spcPts val="0"/>
              </a:spcAft>
              <a:buClr>
                <a:schemeClr val="dk1"/>
              </a:buClr>
              <a:buSzPts val="2700"/>
              <a:buNone/>
              <a:defRPr sz="2700">
                <a:solidFill>
                  <a:schemeClr val="dk1"/>
                </a:solidFill>
              </a:defRPr>
            </a:lvl2pPr>
            <a:lvl3pPr lvl="2" rtl="0">
              <a:spcBef>
                <a:spcPts val="0"/>
              </a:spcBef>
              <a:spcAft>
                <a:spcPts val="0"/>
              </a:spcAft>
              <a:buClr>
                <a:schemeClr val="dk1"/>
              </a:buClr>
              <a:buSzPts val="2700"/>
              <a:buNone/>
              <a:defRPr sz="2700">
                <a:solidFill>
                  <a:schemeClr val="dk1"/>
                </a:solidFill>
              </a:defRPr>
            </a:lvl3pPr>
            <a:lvl4pPr lvl="3" rtl="0">
              <a:spcBef>
                <a:spcPts val="0"/>
              </a:spcBef>
              <a:spcAft>
                <a:spcPts val="0"/>
              </a:spcAft>
              <a:buClr>
                <a:schemeClr val="dk1"/>
              </a:buClr>
              <a:buSzPts val="2700"/>
              <a:buNone/>
              <a:defRPr sz="2700">
                <a:solidFill>
                  <a:schemeClr val="dk1"/>
                </a:solidFill>
              </a:defRPr>
            </a:lvl4pPr>
            <a:lvl5pPr lvl="4" rtl="0">
              <a:spcBef>
                <a:spcPts val="0"/>
              </a:spcBef>
              <a:spcAft>
                <a:spcPts val="0"/>
              </a:spcAft>
              <a:buClr>
                <a:schemeClr val="dk1"/>
              </a:buClr>
              <a:buSzPts val="2700"/>
              <a:buNone/>
              <a:defRPr sz="2700">
                <a:solidFill>
                  <a:schemeClr val="dk1"/>
                </a:solidFill>
              </a:defRPr>
            </a:lvl5pPr>
            <a:lvl6pPr lvl="5" rtl="0">
              <a:spcBef>
                <a:spcPts val="0"/>
              </a:spcBef>
              <a:spcAft>
                <a:spcPts val="0"/>
              </a:spcAft>
              <a:buClr>
                <a:schemeClr val="dk1"/>
              </a:buClr>
              <a:buSzPts val="2700"/>
              <a:buNone/>
              <a:defRPr sz="2700">
                <a:solidFill>
                  <a:schemeClr val="dk1"/>
                </a:solidFill>
              </a:defRPr>
            </a:lvl6pPr>
            <a:lvl7pPr lvl="6" rtl="0">
              <a:spcBef>
                <a:spcPts val="0"/>
              </a:spcBef>
              <a:spcAft>
                <a:spcPts val="0"/>
              </a:spcAft>
              <a:buClr>
                <a:schemeClr val="dk1"/>
              </a:buClr>
              <a:buSzPts val="2700"/>
              <a:buNone/>
              <a:defRPr sz="2700">
                <a:solidFill>
                  <a:schemeClr val="dk1"/>
                </a:solidFill>
              </a:defRPr>
            </a:lvl7pPr>
            <a:lvl8pPr lvl="7" rtl="0">
              <a:spcBef>
                <a:spcPts val="0"/>
              </a:spcBef>
              <a:spcAft>
                <a:spcPts val="0"/>
              </a:spcAft>
              <a:buClr>
                <a:schemeClr val="dk1"/>
              </a:buClr>
              <a:buSzPts val="2700"/>
              <a:buNone/>
              <a:defRPr sz="2700">
                <a:solidFill>
                  <a:schemeClr val="dk1"/>
                </a:solidFill>
              </a:defRPr>
            </a:lvl8pPr>
            <a:lvl9pPr lvl="8" rtl="0">
              <a:spcBef>
                <a:spcPts val="0"/>
              </a:spcBef>
              <a:spcAft>
                <a:spcPts val="0"/>
              </a:spcAft>
              <a:buClr>
                <a:schemeClr val="dk1"/>
              </a:buClr>
              <a:buSzPts val="2700"/>
              <a:buNone/>
              <a:defRPr sz="2700">
                <a:solidFill>
                  <a:schemeClr val="dk1"/>
                </a:solidFill>
              </a:defRPr>
            </a:lvl9pPr>
          </a:lstStyle>
          <a:p/>
        </p:txBody>
      </p:sp>
      <p:cxnSp>
        <p:nvCxnSpPr>
          <p:cNvPr id="487" name="Google Shape;487;p54"/>
          <p:cNvCxnSpPr/>
          <p:nvPr/>
        </p:nvCxnSpPr>
        <p:spPr>
          <a:xfrm>
            <a:off x="-111387" y="564550"/>
            <a:ext cx="9288300" cy="0"/>
          </a:xfrm>
          <a:prstGeom prst="straightConnector1">
            <a:avLst/>
          </a:prstGeom>
          <a:noFill/>
          <a:ln cap="flat" cmpd="sng" w="9525">
            <a:solidFill>
              <a:schemeClr val="dk1"/>
            </a:solidFill>
            <a:prstDash val="solid"/>
            <a:round/>
            <a:headEnd len="med" w="med" type="none"/>
            <a:tailEnd len="med" w="med" type="none"/>
          </a:ln>
        </p:spPr>
      </p:cxnSp>
      <p:cxnSp>
        <p:nvCxnSpPr>
          <p:cNvPr id="488" name="Google Shape;488;p54"/>
          <p:cNvCxnSpPr/>
          <p:nvPr/>
        </p:nvCxnSpPr>
        <p:spPr>
          <a:xfrm>
            <a:off x="-111387" y="4582625"/>
            <a:ext cx="9288300" cy="0"/>
          </a:xfrm>
          <a:prstGeom prst="straightConnector1">
            <a:avLst/>
          </a:prstGeom>
          <a:noFill/>
          <a:ln cap="flat" cmpd="sng" w="9525">
            <a:solidFill>
              <a:schemeClr val="dk1"/>
            </a:solidFill>
            <a:prstDash val="solid"/>
            <a:round/>
            <a:headEnd len="med" w="med" type="none"/>
            <a:tailEnd len="med" w="med" type="none"/>
          </a:ln>
        </p:spPr>
      </p:cxn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CUSTOM_1_1">
    <p:bg>
      <p:bgPr>
        <a:blipFill>
          <a:blip r:embed="rId2">
            <a:alphaModFix/>
          </a:blip>
          <a:stretch>
            <a:fillRect/>
          </a:stretch>
        </a:blipFill>
      </p:bgPr>
    </p:bg>
    <p:spTree>
      <p:nvGrpSpPr>
        <p:cNvPr id="489" name="Shape 489"/>
        <p:cNvGrpSpPr/>
        <p:nvPr/>
      </p:nvGrpSpPr>
      <p:grpSpPr>
        <a:xfrm>
          <a:off x="0" y="0"/>
          <a:ext cx="0" cy="0"/>
          <a:chOff x="0" y="0"/>
          <a:chExt cx="0" cy="0"/>
        </a:xfrm>
      </p:grpSpPr>
      <p:sp>
        <p:nvSpPr>
          <p:cNvPr id="490" name="Google Shape;490;p55"/>
          <p:cNvSpPr/>
          <p:nvPr/>
        </p:nvSpPr>
        <p:spPr>
          <a:xfrm flipH="1">
            <a:off x="5168482" y="-74900"/>
            <a:ext cx="4144750" cy="3620425"/>
          </a:xfrm>
          <a:custGeom>
            <a:rect b="b" l="l" r="r" t="t"/>
            <a:pathLst>
              <a:path extrusionOk="0" h="144817" w="165790">
                <a:moveTo>
                  <a:pt x="0" y="0"/>
                </a:moveTo>
                <a:lnTo>
                  <a:pt x="0" y="144817"/>
                </a:lnTo>
                <a:lnTo>
                  <a:pt x="165790" y="98375"/>
                </a:lnTo>
                <a:lnTo>
                  <a:pt x="69911" y="0"/>
                </a:lnTo>
                <a:close/>
              </a:path>
            </a:pathLst>
          </a:custGeom>
          <a:solidFill>
            <a:srgbClr val="F7E5B7">
              <a:alpha val="52679"/>
            </a:srgbClr>
          </a:solidFill>
          <a:ln>
            <a:noFill/>
          </a:ln>
        </p:spPr>
      </p:sp>
      <p:sp>
        <p:nvSpPr>
          <p:cNvPr id="491" name="Google Shape;491;p55"/>
          <p:cNvSpPr/>
          <p:nvPr/>
        </p:nvSpPr>
        <p:spPr>
          <a:xfrm flipH="1">
            <a:off x="-74909" y="2384491"/>
            <a:ext cx="9388150" cy="2871375"/>
          </a:xfrm>
          <a:custGeom>
            <a:rect b="b" l="l" r="r" t="t"/>
            <a:pathLst>
              <a:path extrusionOk="0" h="114855" w="375526">
                <a:moveTo>
                  <a:pt x="0" y="46441"/>
                </a:moveTo>
                <a:lnTo>
                  <a:pt x="0" y="114855"/>
                </a:lnTo>
                <a:lnTo>
                  <a:pt x="375526" y="114855"/>
                </a:lnTo>
                <a:lnTo>
                  <a:pt x="165791" y="0"/>
                </a:lnTo>
                <a:close/>
              </a:path>
            </a:pathLst>
          </a:custGeom>
          <a:solidFill>
            <a:srgbClr val="96B3C1">
              <a:alpha val="38840"/>
            </a:srgbClr>
          </a:solidFill>
          <a:ln>
            <a:noFill/>
          </a:ln>
        </p:spPr>
      </p:sp>
      <p:sp>
        <p:nvSpPr>
          <p:cNvPr id="492" name="Google Shape;492;p55"/>
          <p:cNvSpPr/>
          <p:nvPr/>
        </p:nvSpPr>
        <p:spPr>
          <a:xfrm flipH="1">
            <a:off x="-37434" y="-62416"/>
            <a:ext cx="7602875" cy="3857625"/>
          </a:xfrm>
          <a:custGeom>
            <a:rect b="b" l="l" r="r" t="t"/>
            <a:pathLst>
              <a:path extrusionOk="0" h="154305" w="304115">
                <a:moveTo>
                  <a:pt x="0" y="0"/>
                </a:moveTo>
                <a:lnTo>
                  <a:pt x="304115" y="0"/>
                </a:lnTo>
                <a:lnTo>
                  <a:pt x="198249" y="154305"/>
                </a:lnTo>
                <a:lnTo>
                  <a:pt x="96378" y="98375"/>
                </a:lnTo>
                <a:close/>
              </a:path>
            </a:pathLst>
          </a:custGeom>
          <a:solidFill>
            <a:srgbClr val="9EDDEF">
              <a:alpha val="29460"/>
            </a:srgbClr>
          </a:solidFill>
          <a:ln>
            <a:noFill/>
          </a:ln>
        </p:spPr>
      </p:sp>
      <p:sp>
        <p:nvSpPr>
          <p:cNvPr id="493" name="Google Shape;493;p55"/>
          <p:cNvSpPr/>
          <p:nvPr/>
        </p:nvSpPr>
        <p:spPr>
          <a:xfrm>
            <a:off x="-24000" y="410550"/>
            <a:ext cx="9192000" cy="4322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55"/>
          <p:cNvSpPr txBox="1"/>
          <p:nvPr>
            <p:ph type="title"/>
          </p:nvPr>
        </p:nvSpPr>
        <p:spPr>
          <a:xfrm>
            <a:off x="1974300" y="606925"/>
            <a:ext cx="5195400" cy="5286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700"/>
              <a:buNone/>
              <a:defRPr sz="2700">
                <a:solidFill>
                  <a:schemeClr val="dk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495" name="Google Shape;495;p55"/>
          <p:cNvSpPr txBox="1"/>
          <p:nvPr>
            <p:ph idx="2" type="title"/>
          </p:nvPr>
        </p:nvSpPr>
        <p:spPr>
          <a:xfrm>
            <a:off x="2271525" y="1585275"/>
            <a:ext cx="1359900" cy="3339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3600"/>
              <a:buNone/>
              <a:defRPr sz="2000">
                <a:solidFill>
                  <a:schemeClr val="dk1"/>
                </a:solidFill>
              </a:defRPr>
            </a:lvl1pPr>
            <a:lvl2pPr lvl="1" rtl="0" algn="ctr">
              <a:spcBef>
                <a:spcPts val="0"/>
              </a:spcBef>
              <a:spcAft>
                <a:spcPts val="0"/>
              </a:spcAft>
              <a:buClr>
                <a:schemeClr val="dk1"/>
              </a:buClr>
              <a:buSzPts val="3600"/>
              <a:buFont typeface="Rozha One"/>
              <a:buNone/>
              <a:defRPr sz="3600">
                <a:solidFill>
                  <a:schemeClr val="dk1"/>
                </a:solidFill>
                <a:latin typeface="Rozha One"/>
                <a:ea typeface="Rozha One"/>
                <a:cs typeface="Rozha One"/>
                <a:sym typeface="Rozha One"/>
              </a:defRPr>
            </a:lvl2pPr>
            <a:lvl3pPr lvl="2" rtl="0" algn="ctr">
              <a:spcBef>
                <a:spcPts val="0"/>
              </a:spcBef>
              <a:spcAft>
                <a:spcPts val="0"/>
              </a:spcAft>
              <a:buClr>
                <a:schemeClr val="dk1"/>
              </a:buClr>
              <a:buSzPts val="3600"/>
              <a:buFont typeface="Rozha One"/>
              <a:buNone/>
              <a:defRPr sz="3600">
                <a:solidFill>
                  <a:schemeClr val="dk1"/>
                </a:solidFill>
                <a:latin typeface="Rozha One"/>
                <a:ea typeface="Rozha One"/>
                <a:cs typeface="Rozha One"/>
                <a:sym typeface="Rozha One"/>
              </a:defRPr>
            </a:lvl3pPr>
            <a:lvl4pPr lvl="3" rtl="0" algn="ctr">
              <a:spcBef>
                <a:spcPts val="0"/>
              </a:spcBef>
              <a:spcAft>
                <a:spcPts val="0"/>
              </a:spcAft>
              <a:buClr>
                <a:schemeClr val="dk1"/>
              </a:buClr>
              <a:buSzPts val="3600"/>
              <a:buFont typeface="Rozha One"/>
              <a:buNone/>
              <a:defRPr sz="3600">
                <a:solidFill>
                  <a:schemeClr val="dk1"/>
                </a:solidFill>
                <a:latin typeface="Rozha One"/>
                <a:ea typeface="Rozha One"/>
                <a:cs typeface="Rozha One"/>
                <a:sym typeface="Rozha One"/>
              </a:defRPr>
            </a:lvl4pPr>
            <a:lvl5pPr lvl="4" rtl="0" algn="ctr">
              <a:spcBef>
                <a:spcPts val="0"/>
              </a:spcBef>
              <a:spcAft>
                <a:spcPts val="0"/>
              </a:spcAft>
              <a:buClr>
                <a:schemeClr val="dk1"/>
              </a:buClr>
              <a:buSzPts val="3600"/>
              <a:buFont typeface="Rozha One"/>
              <a:buNone/>
              <a:defRPr sz="3600">
                <a:solidFill>
                  <a:schemeClr val="dk1"/>
                </a:solidFill>
                <a:latin typeface="Rozha One"/>
                <a:ea typeface="Rozha One"/>
                <a:cs typeface="Rozha One"/>
                <a:sym typeface="Rozha One"/>
              </a:defRPr>
            </a:lvl5pPr>
            <a:lvl6pPr lvl="5" rtl="0" algn="ctr">
              <a:spcBef>
                <a:spcPts val="0"/>
              </a:spcBef>
              <a:spcAft>
                <a:spcPts val="0"/>
              </a:spcAft>
              <a:buClr>
                <a:schemeClr val="dk1"/>
              </a:buClr>
              <a:buSzPts val="3600"/>
              <a:buFont typeface="Rozha One"/>
              <a:buNone/>
              <a:defRPr sz="3600">
                <a:solidFill>
                  <a:schemeClr val="dk1"/>
                </a:solidFill>
                <a:latin typeface="Rozha One"/>
                <a:ea typeface="Rozha One"/>
                <a:cs typeface="Rozha One"/>
                <a:sym typeface="Rozha One"/>
              </a:defRPr>
            </a:lvl6pPr>
            <a:lvl7pPr lvl="6" rtl="0" algn="ctr">
              <a:spcBef>
                <a:spcPts val="0"/>
              </a:spcBef>
              <a:spcAft>
                <a:spcPts val="0"/>
              </a:spcAft>
              <a:buClr>
                <a:schemeClr val="dk1"/>
              </a:buClr>
              <a:buSzPts val="3600"/>
              <a:buFont typeface="Rozha One"/>
              <a:buNone/>
              <a:defRPr sz="3600">
                <a:solidFill>
                  <a:schemeClr val="dk1"/>
                </a:solidFill>
                <a:latin typeface="Rozha One"/>
                <a:ea typeface="Rozha One"/>
                <a:cs typeface="Rozha One"/>
                <a:sym typeface="Rozha One"/>
              </a:defRPr>
            </a:lvl7pPr>
            <a:lvl8pPr lvl="7" rtl="0" algn="ctr">
              <a:spcBef>
                <a:spcPts val="0"/>
              </a:spcBef>
              <a:spcAft>
                <a:spcPts val="0"/>
              </a:spcAft>
              <a:buClr>
                <a:schemeClr val="dk1"/>
              </a:buClr>
              <a:buSzPts val="3600"/>
              <a:buFont typeface="Rozha One"/>
              <a:buNone/>
              <a:defRPr sz="3600">
                <a:solidFill>
                  <a:schemeClr val="dk1"/>
                </a:solidFill>
                <a:latin typeface="Rozha One"/>
                <a:ea typeface="Rozha One"/>
                <a:cs typeface="Rozha One"/>
                <a:sym typeface="Rozha One"/>
              </a:defRPr>
            </a:lvl8pPr>
            <a:lvl9pPr lvl="8" rtl="0" algn="ctr">
              <a:spcBef>
                <a:spcPts val="0"/>
              </a:spcBef>
              <a:spcAft>
                <a:spcPts val="0"/>
              </a:spcAft>
              <a:buClr>
                <a:schemeClr val="dk1"/>
              </a:buClr>
              <a:buSzPts val="3600"/>
              <a:buFont typeface="Rozha One"/>
              <a:buNone/>
              <a:defRPr sz="3600">
                <a:solidFill>
                  <a:schemeClr val="dk1"/>
                </a:solidFill>
                <a:latin typeface="Rozha One"/>
                <a:ea typeface="Rozha One"/>
                <a:cs typeface="Rozha One"/>
                <a:sym typeface="Rozha One"/>
              </a:defRPr>
            </a:lvl9pPr>
          </a:lstStyle>
          <a:p/>
        </p:txBody>
      </p:sp>
      <p:sp>
        <p:nvSpPr>
          <p:cNvPr id="496" name="Google Shape;496;p55"/>
          <p:cNvSpPr txBox="1"/>
          <p:nvPr>
            <p:ph idx="1" type="subTitle"/>
          </p:nvPr>
        </p:nvSpPr>
        <p:spPr>
          <a:xfrm>
            <a:off x="1496175" y="1871761"/>
            <a:ext cx="2732700" cy="208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800"/>
              <a:buNone/>
              <a:defRPr sz="1400">
                <a:solidFill>
                  <a:schemeClr val="dk1"/>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497" name="Google Shape;497;p55"/>
          <p:cNvSpPr txBox="1"/>
          <p:nvPr>
            <p:ph idx="3" type="title"/>
          </p:nvPr>
        </p:nvSpPr>
        <p:spPr>
          <a:xfrm>
            <a:off x="2271525" y="3096975"/>
            <a:ext cx="1359900" cy="3339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3600"/>
              <a:buNone/>
              <a:defRPr sz="2000">
                <a:solidFill>
                  <a:schemeClr val="dk1"/>
                </a:solidFill>
              </a:defRPr>
            </a:lvl1pPr>
            <a:lvl2pPr lvl="1" rtl="0" algn="ctr">
              <a:spcBef>
                <a:spcPts val="0"/>
              </a:spcBef>
              <a:spcAft>
                <a:spcPts val="0"/>
              </a:spcAft>
              <a:buClr>
                <a:schemeClr val="dk1"/>
              </a:buClr>
              <a:buSzPts val="3600"/>
              <a:buFont typeface="Rozha One"/>
              <a:buNone/>
              <a:defRPr sz="3600">
                <a:solidFill>
                  <a:schemeClr val="dk1"/>
                </a:solidFill>
                <a:latin typeface="Rozha One"/>
                <a:ea typeface="Rozha One"/>
                <a:cs typeface="Rozha One"/>
                <a:sym typeface="Rozha One"/>
              </a:defRPr>
            </a:lvl2pPr>
            <a:lvl3pPr lvl="2" rtl="0" algn="ctr">
              <a:spcBef>
                <a:spcPts val="0"/>
              </a:spcBef>
              <a:spcAft>
                <a:spcPts val="0"/>
              </a:spcAft>
              <a:buClr>
                <a:schemeClr val="dk1"/>
              </a:buClr>
              <a:buSzPts val="3600"/>
              <a:buFont typeface="Rozha One"/>
              <a:buNone/>
              <a:defRPr sz="3600">
                <a:solidFill>
                  <a:schemeClr val="dk1"/>
                </a:solidFill>
                <a:latin typeface="Rozha One"/>
                <a:ea typeface="Rozha One"/>
                <a:cs typeface="Rozha One"/>
                <a:sym typeface="Rozha One"/>
              </a:defRPr>
            </a:lvl3pPr>
            <a:lvl4pPr lvl="3" rtl="0" algn="ctr">
              <a:spcBef>
                <a:spcPts val="0"/>
              </a:spcBef>
              <a:spcAft>
                <a:spcPts val="0"/>
              </a:spcAft>
              <a:buClr>
                <a:schemeClr val="dk1"/>
              </a:buClr>
              <a:buSzPts val="3600"/>
              <a:buFont typeface="Rozha One"/>
              <a:buNone/>
              <a:defRPr sz="3600">
                <a:solidFill>
                  <a:schemeClr val="dk1"/>
                </a:solidFill>
                <a:latin typeface="Rozha One"/>
                <a:ea typeface="Rozha One"/>
                <a:cs typeface="Rozha One"/>
                <a:sym typeface="Rozha One"/>
              </a:defRPr>
            </a:lvl4pPr>
            <a:lvl5pPr lvl="4" rtl="0" algn="ctr">
              <a:spcBef>
                <a:spcPts val="0"/>
              </a:spcBef>
              <a:spcAft>
                <a:spcPts val="0"/>
              </a:spcAft>
              <a:buClr>
                <a:schemeClr val="dk1"/>
              </a:buClr>
              <a:buSzPts val="3600"/>
              <a:buFont typeface="Rozha One"/>
              <a:buNone/>
              <a:defRPr sz="3600">
                <a:solidFill>
                  <a:schemeClr val="dk1"/>
                </a:solidFill>
                <a:latin typeface="Rozha One"/>
                <a:ea typeface="Rozha One"/>
                <a:cs typeface="Rozha One"/>
                <a:sym typeface="Rozha One"/>
              </a:defRPr>
            </a:lvl5pPr>
            <a:lvl6pPr lvl="5" rtl="0" algn="ctr">
              <a:spcBef>
                <a:spcPts val="0"/>
              </a:spcBef>
              <a:spcAft>
                <a:spcPts val="0"/>
              </a:spcAft>
              <a:buClr>
                <a:schemeClr val="dk1"/>
              </a:buClr>
              <a:buSzPts val="3600"/>
              <a:buFont typeface="Rozha One"/>
              <a:buNone/>
              <a:defRPr sz="3600">
                <a:solidFill>
                  <a:schemeClr val="dk1"/>
                </a:solidFill>
                <a:latin typeface="Rozha One"/>
                <a:ea typeface="Rozha One"/>
                <a:cs typeface="Rozha One"/>
                <a:sym typeface="Rozha One"/>
              </a:defRPr>
            </a:lvl6pPr>
            <a:lvl7pPr lvl="6" rtl="0" algn="ctr">
              <a:spcBef>
                <a:spcPts val="0"/>
              </a:spcBef>
              <a:spcAft>
                <a:spcPts val="0"/>
              </a:spcAft>
              <a:buClr>
                <a:schemeClr val="dk1"/>
              </a:buClr>
              <a:buSzPts val="3600"/>
              <a:buFont typeface="Rozha One"/>
              <a:buNone/>
              <a:defRPr sz="3600">
                <a:solidFill>
                  <a:schemeClr val="dk1"/>
                </a:solidFill>
                <a:latin typeface="Rozha One"/>
                <a:ea typeface="Rozha One"/>
                <a:cs typeface="Rozha One"/>
                <a:sym typeface="Rozha One"/>
              </a:defRPr>
            </a:lvl7pPr>
            <a:lvl8pPr lvl="7" rtl="0" algn="ctr">
              <a:spcBef>
                <a:spcPts val="0"/>
              </a:spcBef>
              <a:spcAft>
                <a:spcPts val="0"/>
              </a:spcAft>
              <a:buClr>
                <a:schemeClr val="dk1"/>
              </a:buClr>
              <a:buSzPts val="3600"/>
              <a:buFont typeface="Rozha One"/>
              <a:buNone/>
              <a:defRPr sz="3600">
                <a:solidFill>
                  <a:schemeClr val="dk1"/>
                </a:solidFill>
                <a:latin typeface="Rozha One"/>
                <a:ea typeface="Rozha One"/>
                <a:cs typeface="Rozha One"/>
                <a:sym typeface="Rozha One"/>
              </a:defRPr>
            </a:lvl8pPr>
            <a:lvl9pPr lvl="8" rtl="0" algn="ctr">
              <a:spcBef>
                <a:spcPts val="0"/>
              </a:spcBef>
              <a:spcAft>
                <a:spcPts val="0"/>
              </a:spcAft>
              <a:buClr>
                <a:schemeClr val="dk1"/>
              </a:buClr>
              <a:buSzPts val="3600"/>
              <a:buFont typeface="Rozha One"/>
              <a:buNone/>
              <a:defRPr sz="3600">
                <a:solidFill>
                  <a:schemeClr val="dk1"/>
                </a:solidFill>
                <a:latin typeface="Rozha One"/>
                <a:ea typeface="Rozha One"/>
                <a:cs typeface="Rozha One"/>
                <a:sym typeface="Rozha One"/>
              </a:defRPr>
            </a:lvl9pPr>
          </a:lstStyle>
          <a:p/>
        </p:txBody>
      </p:sp>
      <p:sp>
        <p:nvSpPr>
          <p:cNvPr id="498" name="Google Shape;498;p55"/>
          <p:cNvSpPr txBox="1"/>
          <p:nvPr>
            <p:ph idx="4" type="subTitle"/>
          </p:nvPr>
        </p:nvSpPr>
        <p:spPr>
          <a:xfrm>
            <a:off x="1496175" y="3390397"/>
            <a:ext cx="2732700" cy="208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800"/>
              <a:buNone/>
              <a:defRPr sz="1400">
                <a:solidFill>
                  <a:schemeClr val="dk1"/>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499" name="Google Shape;499;p55"/>
          <p:cNvSpPr txBox="1"/>
          <p:nvPr>
            <p:ph idx="5" type="title"/>
          </p:nvPr>
        </p:nvSpPr>
        <p:spPr>
          <a:xfrm>
            <a:off x="5601525" y="1585275"/>
            <a:ext cx="1359900" cy="3339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3600"/>
              <a:buNone/>
              <a:defRPr sz="2000">
                <a:solidFill>
                  <a:schemeClr val="dk1"/>
                </a:solidFill>
              </a:defRPr>
            </a:lvl1pPr>
            <a:lvl2pPr lvl="1" rtl="0" algn="ctr">
              <a:spcBef>
                <a:spcPts val="0"/>
              </a:spcBef>
              <a:spcAft>
                <a:spcPts val="0"/>
              </a:spcAft>
              <a:buClr>
                <a:schemeClr val="dk1"/>
              </a:buClr>
              <a:buSzPts val="3600"/>
              <a:buFont typeface="Rozha One"/>
              <a:buNone/>
              <a:defRPr sz="3600">
                <a:solidFill>
                  <a:schemeClr val="dk1"/>
                </a:solidFill>
                <a:latin typeface="Rozha One"/>
                <a:ea typeface="Rozha One"/>
                <a:cs typeface="Rozha One"/>
                <a:sym typeface="Rozha One"/>
              </a:defRPr>
            </a:lvl2pPr>
            <a:lvl3pPr lvl="2" rtl="0" algn="ctr">
              <a:spcBef>
                <a:spcPts val="0"/>
              </a:spcBef>
              <a:spcAft>
                <a:spcPts val="0"/>
              </a:spcAft>
              <a:buClr>
                <a:schemeClr val="dk1"/>
              </a:buClr>
              <a:buSzPts val="3600"/>
              <a:buFont typeface="Rozha One"/>
              <a:buNone/>
              <a:defRPr sz="3600">
                <a:solidFill>
                  <a:schemeClr val="dk1"/>
                </a:solidFill>
                <a:latin typeface="Rozha One"/>
                <a:ea typeface="Rozha One"/>
                <a:cs typeface="Rozha One"/>
                <a:sym typeface="Rozha One"/>
              </a:defRPr>
            </a:lvl3pPr>
            <a:lvl4pPr lvl="3" rtl="0" algn="ctr">
              <a:spcBef>
                <a:spcPts val="0"/>
              </a:spcBef>
              <a:spcAft>
                <a:spcPts val="0"/>
              </a:spcAft>
              <a:buClr>
                <a:schemeClr val="dk1"/>
              </a:buClr>
              <a:buSzPts val="3600"/>
              <a:buFont typeface="Rozha One"/>
              <a:buNone/>
              <a:defRPr sz="3600">
                <a:solidFill>
                  <a:schemeClr val="dk1"/>
                </a:solidFill>
                <a:latin typeface="Rozha One"/>
                <a:ea typeface="Rozha One"/>
                <a:cs typeface="Rozha One"/>
                <a:sym typeface="Rozha One"/>
              </a:defRPr>
            </a:lvl4pPr>
            <a:lvl5pPr lvl="4" rtl="0" algn="ctr">
              <a:spcBef>
                <a:spcPts val="0"/>
              </a:spcBef>
              <a:spcAft>
                <a:spcPts val="0"/>
              </a:spcAft>
              <a:buClr>
                <a:schemeClr val="dk1"/>
              </a:buClr>
              <a:buSzPts val="3600"/>
              <a:buFont typeface="Rozha One"/>
              <a:buNone/>
              <a:defRPr sz="3600">
                <a:solidFill>
                  <a:schemeClr val="dk1"/>
                </a:solidFill>
                <a:latin typeface="Rozha One"/>
                <a:ea typeface="Rozha One"/>
                <a:cs typeface="Rozha One"/>
                <a:sym typeface="Rozha One"/>
              </a:defRPr>
            </a:lvl5pPr>
            <a:lvl6pPr lvl="5" rtl="0" algn="ctr">
              <a:spcBef>
                <a:spcPts val="0"/>
              </a:spcBef>
              <a:spcAft>
                <a:spcPts val="0"/>
              </a:spcAft>
              <a:buClr>
                <a:schemeClr val="dk1"/>
              </a:buClr>
              <a:buSzPts val="3600"/>
              <a:buFont typeface="Rozha One"/>
              <a:buNone/>
              <a:defRPr sz="3600">
                <a:solidFill>
                  <a:schemeClr val="dk1"/>
                </a:solidFill>
                <a:latin typeface="Rozha One"/>
                <a:ea typeface="Rozha One"/>
                <a:cs typeface="Rozha One"/>
                <a:sym typeface="Rozha One"/>
              </a:defRPr>
            </a:lvl6pPr>
            <a:lvl7pPr lvl="6" rtl="0" algn="ctr">
              <a:spcBef>
                <a:spcPts val="0"/>
              </a:spcBef>
              <a:spcAft>
                <a:spcPts val="0"/>
              </a:spcAft>
              <a:buClr>
                <a:schemeClr val="dk1"/>
              </a:buClr>
              <a:buSzPts val="3600"/>
              <a:buFont typeface="Rozha One"/>
              <a:buNone/>
              <a:defRPr sz="3600">
                <a:solidFill>
                  <a:schemeClr val="dk1"/>
                </a:solidFill>
                <a:latin typeface="Rozha One"/>
                <a:ea typeface="Rozha One"/>
                <a:cs typeface="Rozha One"/>
                <a:sym typeface="Rozha One"/>
              </a:defRPr>
            </a:lvl7pPr>
            <a:lvl8pPr lvl="7" rtl="0" algn="ctr">
              <a:spcBef>
                <a:spcPts val="0"/>
              </a:spcBef>
              <a:spcAft>
                <a:spcPts val="0"/>
              </a:spcAft>
              <a:buClr>
                <a:schemeClr val="dk1"/>
              </a:buClr>
              <a:buSzPts val="3600"/>
              <a:buFont typeface="Rozha One"/>
              <a:buNone/>
              <a:defRPr sz="3600">
                <a:solidFill>
                  <a:schemeClr val="dk1"/>
                </a:solidFill>
                <a:latin typeface="Rozha One"/>
                <a:ea typeface="Rozha One"/>
                <a:cs typeface="Rozha One"/>
                <a:sym typeface="Rozha One"/>
              </a:defRPr>
            </a:lvl8pPr>
            <a:lvl9pPr lvl="8" rtl="0" algn="ctr">
              <a:spcBef>
                <a:spcPts val="0"/>
              </a:spcBef>
              <a:spcAft>
                <a:spcPts val="0"/>
              </a:spcAft>
              <a:buClr>
                <a:schemeClr val="dk1"/>
              </a:buClr>
              <a:buSzPts val="3600"/>
              <a:buFont typeface="Rozha One"/>
              <a:buNone/>
              <a:defRPr sz="3600">
                <a:solidFill>
                  <a:schemeClr val="dk1"/>
                </a:solidFill>
                <a:latin typeface="Rozha One"/>
                <a:ea typeface="Rozha One"/>
                <a:cs typeface="Rozha One"/>
                <a:sym typeface="Rozha One"/>
              </a:defRPr>
            </a:lvl9pPr>
          </a:lstStyle>
          <a:p/>
        </p:txBody>
      </p:sp>
      <p:sp>
        <p:nvSpPr>
          <p:cNvPr id="500" name="Google Shape;500;p55"/>
          <p:cNvSpPr txBox="1"/>
          <p:nvPr>
            <p:ph idx="6" type="subTitle"/>
          </p:nvPr>
        </p:nvSpPr>
        <p:spPr>
          <a:xfrm>
            <a:off x="4915125" y="1871761"/>
            <a:ext cx="2732700" cy="208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800"/>
              <a:buNone/>
              <a:defRPr sz="1400">
                <a:solidFill>
                  <a:schemeClr val="dk1"/>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501" name="Google Shape;501;p55"/>
          <p:cNvSpPr txBox="1"/>
          <p:nvPr>
            <p:ph idx="7" type="title"/>
          </p:nvPr>
        </p:nvSpPr>
        <p:spPr>
          <a:xfrm>
            <a:off x="5601525" y="3097125"/>
            <a:ext cx="1359900" cy="3339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3600"/>
              <a:buNone/>
              <a:defRPr sz="2000">
                <a:solidFill>
                  <a:schemeClr val="dk1"/>
                </a:solidFill>
              </a:defRPr>
            </a:lvl1pPr>
            <a:lvl2pPr lvl="1" rtl="0" algn="ctr">
              <a:spcBef>
                <a:spcPts val="0"/>
              </a:spcBef>
              <a:spcAft>
                <a:spcPts val="0"/>
              </a:spcAft>
              <a:buClr>
                <a:schemeClr val="dk1"/>
              </a:buClr>
              <a:buSzPts val="3600"/>
              <a:buFont typeface="Rozha One"/>
              <a:buNone/>
              <a:defRPr sz="3600">
                <a:solidFill>
                  <a:schemeClr val="dk1"/>
                </a:solidFill>
                <a:latin typeface="Rozha One"/>
                <a:ea typeface="Rozha One"/>
                <a:cs typeface="Rozha One"/>
                <a:sym typeface="Rozha One"/>
              </a:defRPr>
            </a:lvl2pPr>
            <a:lvl3pPr lvl="2" rtl="0" algn="ctr">
              <a:spcBef>
                <a:spcPts val="0"/>
              </a:spcBef>
              <a:spcAft>
                <a:spcPts val="0"/>
              </a:spcAft>
              <a:buClr>
                <a:schemeClr val="dk1"/>
              </a:buClr>
              <a:buSzPts val="3600"/>
              <a:buFont typeface="Rozha One"/>
              <a:buNone/>
              <a:defRPr sz="3600">
                <a:solidFill>
                  <a:schemeClr val="dk1"/>
                </a:solidFill>
                <a:latin typeface="Rozha One"/>
                <a:ea typeface="Rozha One"/>
                <a:cs typeface="Rozha One"/>
                <a:sym typeface="Rozha One"/>
              </a:defRPr>
            </a:lvl3pPr>
            <a:lvl4pPr lvl="3" rtl="0" algn="ctr">
              <a:spcBef>
                <a:spcPts val="0"/>
              </a:spcBef>
              <a:spcAft>
                <a:spcPts val="0"/>
              </a:spcAft>
              <a:buClr>
                <a:schemeClr val="dk1"/>
              </a:buClr>
              <a:buSzPts val="3600"/>
              <a:buFont typeface="Rozha One"/>
              <a:buNone/>
              <a:defRPr sz="3600">
                <a:solidFill>
                  <a:schemeClr val="dk1"/>
                </a:solidFill>
                <a:latin typeface="Rozha One"/>
                <a:ea typeface="Rozha One"/>
                <a:cs typeface="Rozha One"/>
                <a:sym typeface="Rozha One"/>
              </a:defRPr>
            </a:lvl4pPr>
            <a:lvl5pPr lvl="4" rtl="0" algn="ctr">
              <a:spcBef>
                <a:spcPts val="0"/>
              </a:spcBef>
              <a:spcAft>
                <a:spcPts val="0"/>
              </a:spcAft>
              <a:buClr>
                <a:schemeClr val="dk1"/>
              </a:buClr>
              <a:buSzPts val="3600"/>
              <a:buFont typeface="Rozha One"/>
              <a:buNone/>
              <a:defRPr sz="3600">
                <a:solidFill>
                  <a:schemeClr val="dk1"/>
                </a:solidFill>
                <a:latin typeface="Rozha One"/>
                <a:ea typeface="Rozha One"/>
                <a:cs typeface="Rozha One"/>
                <a:sym typeface="Rozha One"/>
              </a:defRPr>
            </a:lvl5pPr>
            <a:lvl6pPr lvl="5" rtl="0" algn="ctr">
              <a:spcBef>
                <a:spcPts val="0"/>
              </a:spcBef>
              <a:spcAft>
                <a:spcPts val="0"/>
              </a:spcAft>
              <a:buClr>
                <a:schemeClr val="dk1"/>
              </a:buClr>
              <a:buSzPts val="3600"/>
              <a:buFont typeface="Rozha One"/>
              <a:buNone/>
              <a:defRPr sz="3600">
                <a:solidFill>
                  <a:schemeClr val="dk1"/>
                </a:solidFill>
                <a:latin typeface="Rozha One"/>
                <a:ea typeface="Rozha One"/>
                <a:cs typeface="Rozha One"/>
                <a:sym typeface="Rozha One"/>
              </a:defRPr>
            </a:lvl6pPr>
            <a:lvl7pPr lvl="6" rtl="0" algn="ctr">
              <a:spcBef>
                <a:spcPts val="0"/>
              </a:spcBef>
              <a:spcAft>
                <a:spcPts val="0"/>
              </a:spcAft>
              <a:buClr>
                <a:schemeClr val="dk1"/>
              </a:buClr>
              <a:buSzPts val="3600"/>
              <a:buFont typeface="Rozha One"/>
              <a:buNone/>
              <a:defRPr sz="3600">
                <a:solidFill>
                  <a:schemeClr val="dk1"/>
                </a:solidFill>
                <a:latin typeface="Rozha One"/>
                <a:ea typeface="Rozha One"/>
                <a:cs typeface="Rozha One"/>
                <a:sym typeface="Rozha One"/>
              </a:defRPr>
            </a:lvl7pPr>
            <a:lvl8pPr lvl="7" rtl="0" algn="ctr">
              <a:spcBef>
                <a:spcPts val="0"/>
              </a:spcBef>
              <a:spcAft>
                <a:spcPts val="0"/>
              </a:spcAft>
              <a:buClr>
                <a:schemeClr val="dk1"/>
              </a:buClr>
              <a:buSzPts val="3600"/>
              <a:buFont typeface="Rozha One"/>
              <a:buNone/>
              <a:defRPr sz="3600">
                <a:solidFill>
                  <a:schemeClr val="dk1"/>
                </a:solidFill>
                <a:latin typeface="Rozha One"/>
                <a:ea typeface="Rozha One"/>
                <a:cs typeface="Rozha One"/>
                <a:sym typeface="Rozha One"/>
              </a:defRPr>
            </a:lvl8pPr>
            <a:lvl9pPr lvl="8" rtl="0" algn="ctr">
              <a:spcBef>
                <a:spcPts val="0"/>
              </a:spcBef>
              <a:spcAft>
                <a:spcPts val="0"/>
              </a:spcAft>
              <a:buClr>
                <a:schemeClr val="dk1"/>
              </a:buClr>
              <a:buSzPts val="3600"/>
              <a:buFont typeface="Rozha One"/>
              <a:buNone/>
              <a:defRPr sz="3600">
                <a:solidFill>
                  <a:schemeClr val="dk1"/>
                </a:solidFill>
                <a:latin typeface="Rozha One"/>
                <a:ea typeface="Rozha One"/>
                <a:cs typeface="Rozha One"/>
                <a:sym typeface="Rozha One"/>
              </a:defRPr>
            </a:lvl9pPr>
          </a:lstStyle>
          <a:p/>
        </p:txBody>
      </p:sp>
      <p:sp>
        <p:nvSpPr>
          <p:cNvPr id="502" name="Google Shape;502;p55"/>
          <p:cNvSpPr txBox="1"/>
          <p:nvPr>
            <p:ph idx="8" type="subTitle"/>
          </p:nvPr>
        </p:nvSpPr>
        <p:spPr>
          <a:xfrm>
            <a:off x="4915125" y="3389952"/>
            <a:ext cx="2732700" cy="208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800"/>
              <a:buNone/>
              <a:defRPr sz="1400">
                <a:solidFill>
                  <a:schemeClr val="dk1"/>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cxnSp>
        <p:nvCxnSpPr>
          <p:cNvPr id="503" name="Google Shape;503;p55"/>
          <p:cNvCxnSpPr/>
          <p:nvPr/>
        </p:nvCxnSpPr>
        <p:spPr>
          <a:xfrm>
            <a:off x="-111387" y="564550"/>
            <a:ext cx="9288300" cy="0"/>
          </a:xfrm>
          <a:prstGeom prst="straightConnector1">
            <a:avLst/>
          </a:prstGeom>
          <a:noFill/>
          <a:ln cap="flat" cmpd="sng" w="9525">
            <a:solidFill>
              <a:schemeClr val="dk1"/>
            </a:solidFill>
            <a:prstDash val="solid"/>
            <a:round/>
            <a:headEnd len="med" w="med" type="none"/>
            <a:tailEnd len="med" w="med" type="none"/>
          </a:ln>
        </p:spPr>
      </p:cxnSp>
      <p:cxnSp>
        <p:nvCxnSpPr>
          <p:cNvPr id="504" name="Google Shape;504;p55"/>
          <p:cNvCxnSpPr/>
          <p:nvPr/>
        </p:nvCxnSpPr>
        <p:spPr>
          <a:xfrm>
            <a:off x="-111387" y="4582625"/>
            <a:ext cx="9288300" cy="0"/>
          </a:xfrm>
          <a:prstGeom prst="straightConnector1">
            <a:avLst/>
          </a:prstGeom>
          <a:noFill/>
          <a:ln cap="flat" cmpd="sng" w="9525">
            <a:solidFill>
              <a:schemeClr val="dk1"/>
            </a:solidFill>
            <a:prstDash val="solid"/>
            <a:round/>
            <a:headEnd len="med" w="med" type="none"/>
            <a:tailEnd len="med" w="med" type="none"/>
          </a:ln>
        </p:spPr>
      </p:cxn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6">
    <p:bg>
      <p:bgPr>
        <a:blipFill>
          <a:blip r:embed="rId2">
            <a:alphaModFix/>
          </a:blip>
          <a:stretch>
            <a:fillRect/>
          </a:stretch>
        </a:blipFill>
      </p:bgPr>
    </p:bg>
    <p:spTree>
      <p:nvGrpSpPr>
        <p:cNvPr id="505" name="Shape 505"/>
        <p:cNvGrpSpPr/>
        <p:nvPr/>
      </p:nvGrpSpPr>
      <p:grpSpPr>
        <a:xfrm>
          <a:off x="0" y="0"/>
          <a:ext cx="0" cy="0"/>
          <a:chOff x="0" y="0"/>
          <a:chExt cx="0" cy="0"/>
        </a:xfrm>
      </p:grpSpPr>
      <p:sp>
        <p:nvSpPr>
          <p:cNvPr id="506" name="Google Shape;506;p56"/>
          <p:cNvSpPr/>
          <p:nvPr/>
        </p:nvSpPr>
        <p:spPr>
          <a:xfrm flipH="1" rot="10800000">
            <a:off x="-74900" y="1635441"/>
            <a:ext cx="4144750" cy="3620425"/>
          </a:xfrm>
          <a:custGeom>
            <a:rect b="b" l="l" r="r" t="t"/>
            <a:pathLst>
              <a:path extrusionOk="0" h="144817" w="165790">
                <a:moveTo>
                  <a:pt x="0" y="0"/>
                </a:moveTo>
                <a:lnTo>
                  <a:pt x="0" y="144817"/>
                </a:lnTo>
                <a:lnTo>
                  <a:pt x="165790" y="98375"/>
                </a:lnTo>
                <a:lnTo>
                  <a:pt x="69911" y="0"/>
                </a:lnTo>
                <a:close/>
              </a:path>
            </a:pathLst>
          </a:custGeom>
          <a:solidFill>
            <a:srgbClr val="F7E5B7">
              <a:alpha val="52679"/>
            </a:srgbClr>
          </a:solidFill>
          <a:ln>
            <a:noFill/>
          </a:ln>
        </p:spPr>
      </p:sp>
      <p:sp>
        <p:nvSpPr>
          <p:cNvPr id="507" name="Google Shape;507;p56"/>
          <p:cNvSpPr/>
          <p:nvPr/>
        </p:nvSpPr>
        <p:spPr>
          <a:xfrm flipH="1" rot="10800000">
            <a:off x="-74909" y="-74900"/>
            <a:ext cx="9388150" cy="2871375"/>
          </a:xfrm>
          <a:custGeom>
            <a:rect b="b" l="l" r="r" t="t"/>
            <a:pathLst>
              <a:path extrusionOk="0" h="114855" w="375526">
                <a:moveTo>
                  <a:pt x="0" y="46441"/>
                </a:moveTo>
                <a:lnTo>
                  <a:pt x="0" y="114855"/>
                </a:lnTo>
                <a:lnTo>
                  <a:pt x="375526" y="114855"/>
                </a:lnTo>
                <a:lnTo>
                  <a:pt x="165791" y="0"/>
                </a:lnTo>
                <a:close/>
              </a:path>
            </a:pathLst>
          </a:custGeom>
          <a:solidFill>
            <a:srgbClr val="96B3C1">
              <a:alpha val="38840"/>
            </a:srgbClr>
          </a:solidFill>
          <a:ln>
            <a:noFill/>
          </a:ln>
        </p:spPr>
      </p:sp>
      <p:sp>
        <p:nvSpPr>
          <p:cNvPr id="508" name="Google Shape;508;p56"/>
          <p:cNvSpPr/>
          <p:nvPr/>
        </p:nvSpPr>
        <p:spPr>
          <a:xfrm flipH="1" rot="10800000">
            <a:off x="1672891" y="1385757"/>
            <a:ext cx="7602875" cy="3857625"/>
          </a:xfrm>
          <a:custGeom>
            <a:rect b="b" l="l" r="r" t="t"/>
            <a:pathLst>
              <a:path extrusionOk="0" h="154305" w="304115">
                <a:moveTo>
                  <a:pt x="0" y="0"/>
                </a:moveTo>
                <a:lnTo>
                  <a:pt x="304115" y="0"/>
                </a:lnTo>
                <a:lnTo>
                  <a:pt x="198249" y="154305"/>
                </a:lnTo>
                <a:lnTo>
                  <a:pt x="96378" y="98375"/>
                </a:lnTo>
                <a:close/>
              </a:path>
            </a:pathLst>
          </a:custGeom>
          <a:solidFill>
            <a:srgbClr val="9EDDEF">
              <a:alpha val="29460"/>
            </a:srgbClr>
          </a:solidFill>
          <a:ln>
            <a:noFill/>
          </a:ln>
        </p:spPr>
      </p:sp>
      <p:sp>
        <p:nvSpPr>
          <p:cNvPr id="509" name="Google Shape;509;p56"/>
          <p:cNvSpPr/>
          <p:nvPr/>
        </p:nvSpPr>
        <p:spPr>
          <a:xfrm>
            <a:off x="-24000" y="410550"/>
            <a:ext cx="9192000" cy="4322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56"/>
          <p:cNvSpPr txBox="1"/>
          <p:nvPr>
            <p:ph type="title"/>
          </p:nvPr>
        </p:nvSpPr>
        <p:spPr>
          <a:xfrm>
            <a:off x="1695750" y="1784933"/>
            <a:ext cx="5752500" cy="5286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000"/>
              <a:buNone/>
              <a:defRPr sz="2000">
                <a:solidFill>
                  <a:schemeClr val="dk1"/>
                </a:solidFill>
              </a:defRPr>
            </a:lvl1pPr>
            <a:lvl2pPr lvl="1" rtl="0">
              <a:spcBef>
                <a:spcPts val="0"/>
              </a:spcBef>
              <a:spcAft>
                <a:spcPts val="0"/>
              </a:spcAft>
              <a:buClr>
                <a:schemeClr val="dk1"/>
              </a:buClr>
              <a:buSzPts val="2000"/>
              <a:buNone/>
              <a:defRPr sz="2000">
                <a:solidFill>
                  <a:schemeClr val="dk1"/>
                </a:solidFill>
              </a:defRPr>
            </a:lvl2pPr>
            <a:lvl3pPr lvl="2" rtl="0">
              <a:spcBef>
                <a:spcPts val="0"/>
              </a:spcBef>
              <a:spcAft>
                <a:spcPts val="0"/>
              </a:spcAft>
              <a:buClr>
                <a:schemeClr val="dk1"/>
              </a:buClr>
              <a:buSzPts val="2000"/>
              <a:buNone/>
              <a:defRPr sz="2000">
                <a:solidFill>
                  <a:schemeClr val="dk1"/>
                </a:solidFill>
              </a:defRPr>
            </a:lvl3pPr>
            <a:lvl4pPr lvl="3" rtl="0">
              <a:spcBef>
                <a:spcPts val="0"/>
              </a:spcBef>
              <a:spcAft>
                <a:spcPts val="0"/>
              </a:spcAft>
              <a:buClr>
                <a:schemeClr val="dk1"/>
              </a:buClr>
              <a:buSzPts val="2000"/>
              <a:buNone/>
              <a:defRPr sz="2000">
                <a:solidFill>
                  <a:schemeClr val="dk1"/>
                </a:solidFill>
              </a:defRPr>
            </a:lvl4pPr>
            <a:lvl5pPr lvl="4" rtl="0">
              <a:spcBef>
                <a:spcPts val="0"/>
              </a:spcBef>
              <a:spcAft>
                <a:spcPts val="0"/>
              </a:spcAft>
              <a:buClr>
                <a:schemeClr val="dk1"/>
              </a:buClr>
              <a:buSzPts val="2000"/>
              <a:buNone/>
              <a:defRPr sz="2000">
                <a:solidFill>
                  <a:schemeClr val="dk1"/>
                </a:solidFill>
              </a:defRPr>
            </a:lvl5pPr>
            <a:lvl6pPr lvl="5" rtl="0">
              <a:spcBef>
                <a:spcPts val="0"/>
              </a:spcBef>
              <a:spcAft>
                <a:spcPts val="0"/>
              </a:spcAft>
              <a:buClr>
                <a:schemeClr val="dk1"/>
              </a:buClr>
              <a:buSzPts val="2000"/>
              <a:buNone/>
              <a:defRPr sz="2000">
                <a:solidFill>
                  <a:schemeClr val="dk1"/>
                </a:solidFill>
              </a:defRPr>
            </a:lvl6pPr>
            <a:lvl7pPr lvl="6" rtl="0">
              <a:spcBef>
                <a:spcPts val="0"/>
              </a:spcBef>
              <a:spcAft>
                <a:spcPts val="0"/>
              </a:spcAft>
              <a:buClr>
                <a:schemeClr val="dk1"/>
              </a:buClr>
              <a:buSzPts val="2000"/>
              <a:buNone/>
              <a:defRPr sz="2000">
                <a:solidFill>
                  <a:schemeClr val="dk1"/>
                </a:solidFill>
              </a:defRPr>
            </a:lvl7pPr>
            <a:lvl8pPr lvl="7" rtl="0">
              <a:spcBef>
                <a:spcPts val="0"/>
              </a:spcBef>
              <a:spcAft>
                <a:spcPts val="0"/>
              </a:spcAft>
              <a:buClr>
                <a:schemeClr val="dk1"/>
              </a:buClr>
              <a:buSzPts val="2000"/>
              <a:buNone/>
              <a:defRPr sz="2000">
                <a:solidFill>
                  <a:schemeClr val="dk1"/>
                </a:solidFill>
              </a:defRPr>
            </a:lvl8pPr>
            <a:lvl9pPr lvl="8" rtl="0">
              <a:spcBef>
                <a:spcPts val="0"/>
              </a:spcBef>
              <a:spcAft>
                <a:spcPts val="0"/>
              </a:spcAft>
              <a:buClr>
                <a:schemeClr val="dk1"/>
              </a:buClr>
              <a:buSzPts val="2000"/>
              <a:buNone/>
              <a:defRPr sz="2000">
                <a:solidFill>
                  <a:schemeClr val="dk1"/>
                </a:solidFill>
              </a:defRPr>
            </a:lvl9pPr>
          </a:lstStyle>
          <a:p/>
        </p:txBody>
      </p:sp>
      <p:sp>
        <p:nvSpPr>
          <p:cNvPr id="511" name="Google Shape;511;p56"/>
          <p:cNvSpPr txBox="1"/>
          <p:nvPr>
            <p:ph idx="1" type="subTitle"/>
          </p:nvPr>
        </p:nvSpPr>
        <p:spPr>
          <a:xfrm>
            <a:off x="2607250" y="2837758"/>
            <a:ext cx="3699300" cy="258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cxnSp>
        <p:nvCxnSpPr>
          <p:cNvPr id="512" name="Google Shape;512;p56"/>
          <p:cNvCxnSpPr/>
          <p:nvPr/>
        </p:nvCxnSpPr>
        <p:spPr>
          <a:xfrm>
            <a:off x="-111387" y="564550"/>
            <a:ext cx="9288300" cy="0"/>
          </a:xfrm>
          <a:prstGeom prst="straightConnector1">
            <a:avLst/>
          </a:prstGeom>
          <a:noFill/>
          <a:ln cap="flat" cmpd="sng" w="9525">
            <a:solidFill>
              <a:schemeClr val="dk1"/>
            </a:solidFill>
            <a:prstDash val="solid"/>
            <a:round/>
            <a:headEnd len="med" w="med" type="none"/>
            <a:tailEnd len="med" w="med" type="none"/>
          </a:ln>
        </p:spPr>
      </p:cxnSp>
      <p:cxnSp>
        <p:nvCxnSpPr>
          <p:cNvPr id="513" name="Google Shape;513;p56"/>
          <p:cNvCxnSpPr/>
          <p:nvPr/>
        </p:nvCxnSpPr>
        <p:spPr>
          <a:xfrm>
            <a:off x="-111387" y="4582625"/>
            <a:ext cx="9288300" cy="0"/>
          </a:xfrm>
          <a:prstGeom prst="straightConnector1">
            <a:avLst/>
          </a:prstGeom>
          <a:noFill/>
          <a:ln cap="flat" cmpd="sng" w="9525">
            <a:solidFill>
              <a:schemeClr val="dk1"/>
            </a:solidFill>
            <a:prstDash val="solid"/>
            <a:round/>
            <a:headEnd len="med" w="med" type="none"/>
            <a:tailEnd len="med" w="med" type="none"/>
          </a:ln>
        </p:spPr>
      </p:cxn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7">
    <p:bg>
      <p:bgPr>
        <a:blipFill>
          <a:blip r:embed="rId2">
            <a:alphaModFix/>
          </a:blip>
          <a:stretch>
            <a:fillRect/>
          </a:stretch>
        </a:blipFill>
      </p:bgPr>
    </p:bg>
    <p:spTree>
      <p:nvGrpSpPr>
        <p:cNvPr id="514" name="Shape 514"/>
        <p:cNvGrpSpPr/>
        <p:nvPr/>
      </p:nvGrpSpPr>
      <p:grpSpPr>
        <a:xfrm>
          <a:off x="0" y="0"/>
          <a:ext cx="0" cy="0"/>
          <a:chOff x="0" y="0"/>
          <a:chExt cx="0" cy="0"/>
        </a:xfrm>
      </p:grpSpPr>
      <p:sp>
        <p:nvSpPr>
          <p:cNvPr id="515" name="Google Shape;515;p57"/>
          <p:cNvSpPr/>
          <p:nvPr/>
        </p:nvSpPr>
        <p:spPr>
          <a:xfrm>
            <a:off x="-112366" y="-74900"/>
            <a:ext cx="4455825" cy="3945000"/>
          </a:xfrm>
          <a:custGeom>
            <a:rect b="b" l="l" r="r" t="t"/>
            <a:pathLst>
              <a:path extrusionOk="0" h="157800" w="178233">
                <a:moveTo>
                  <a:pt x="128338" y="0"/>
                </a:moveTo>
                <a:lnTo>
                  <a:pt x="0" y="0"/>
                </a:lnTo>
                <a:lnTo>
                  <a:pt x="0" y="157800"/>
                </a:lnTo>
                <a:lnTo>
                  <a:pt x="178233" y="110043"/>
                </a:lnTo>
                <a:close/>
              </a:path>
            </a:pathLst>
          </a:custGeom>
          <a:solidFill>
            <a:srgbClr val="9EDDEF">
              <a:alpha val="29460"/>
            </a:srgbClr>
          </a:solidFill>
          <a:ln>
            <a:noFill/>
          </a:ln>
        </p:spPr>
      </p:sp>
      <p:sp>
        <p:nvSpPr>
          <p:cNvPr id="516" name="Google Shape;516;p57"/>
          <p:cNvSpPr/>
          <p:nvPr/>
        </p:nvSpPr>
        <p:spPr>
          <a:xfrm>
            <a:off x="3096091" y="-74900"/>
            <a:ext cx="6204650" cy="4232150"/>
          </a:xfrm>
          <a:custGeom>
            <a:rect b="b" l="l" r="r" t="t"/>
            <a:pathLst>
              <a:path extrusionOk="0" h="169286" w="248186">
                <a:moveTo>
                  <a:pt x="0" y="0"/>
                </a:moveTo>
                <a:lnTo>
                  <a:pt x="248186" y="0"/>
                </a:lnTo>
                <a:lnTo>
                  <a:pt x="247687" y="169286"/>
                </a:lnTo>
                <a:lnTo>
                  <a:pt x="48938" y="111359"/>
                </a:lnTo>
                <a:close/>
              </a:path>
            </a:pathLst>
          </a:custGeom>
          <a:solidFill>
            <a:srgbClr val="F7E5B7">
              <a:alpha val="52679"/>
            </a:srgbClr>
          </a:solidFill>
          <a:ln>
            <a:noFill/>
          </a:ln>
        </p:spPr>
      </p:sp>
      <p:sp>
        <p:nvSpPr>
          <p:cNvPr id="517" name="Google Shape;517;p57"/>
          <p:cNvSpPr/>
          <p:nvPr/>
        </p:nvSpPr>
        <p:spPr>
          <a:xfrm>
            <a:off x="-124825" y="2696600"/>
            <a:ext cx="6564300" cy="2559275"/>
          </a:xfrm>
          <a:custGeom>
            <a:rect b="b" l="l" r="r" t="t"/>
            <a:pathLst>
              <a:path extrusionOk="0" h="102371" w="262572">
                <a:moveTo>
                  <a:pt x="0" y="46941"/>
                </a:moveTo>
                <a:lnTo>
                  <a:pt x="0" y="102371"/>
                </a:lnTo>
                <a:lnTo>
                  <a:pt x="262572" y="102362"/>
                </a:lnTo>
                <a:lnTo>
                  <a:pt x="242678" y="19120"/>
                </a:lnTo>
                <a:lnTo>
                  <a:pt x="177276" y="0"/>
                </a:lnTo>
                <a:close/>
              </a:path>
            </a:pathLst>
          </a:custGeom>
          <a:solidFill>
            <a:srgbClr val="96B3C1">
              <a:alpha val="38840"/>
            </a:srgbClr>
          </a:solidFill>
          <a:ln>
            <a:noFill/>
          </a:ln>
        </p:spPr>
      </p:sp>
      <p:sp>
        <p:nvSpPr>
          <p:cNvPr id="518" name="Google Shape;518;p57"/>
          <p:cNvSpPr/>
          <p:nvPr/>
        </p:nvSpPr>
        <p:spPr>
          <a:xfrm>
            <a:off x="5930009" y="3160026"/>
            <a:ext cx="3395700" cy="2134800"/>
          </a:xfrm>
          <a:custGeom>
            <a:rect b="b" l="l" r="r" t="t"/>
            <a:pathLst>
              <a:path extrusionOk="0" h="85392" w="135828">
                <a:moveTo>
                  <a:pt x="0" y="0"/>
                </a:moveTo>
                <a:lnTo>
                  <a:pt x="135828" y="40449"/>
                </a:lnTo>
                <a:lnTo>
                  <a:pt x="135828" y="85392"/>
                </a:lnTo>
                <a:lnTo>
                  <a:pt x="20973" y="85392"/>
                </a:lnTo>
                <a:close/>
              </a:path>
            </a:pathLst>
          </a:custGeom>
          <a:solidFill>
            <a:srgbClr val="595959">
              <a:alpha val="16960"/>
            </a:srgbClr>
          </a:solidFill>
          <a:ln>
            <a:noFill/>
          </a:ln>
        </p:spPr>
      </p:sp>
      <p:sp>
        <p:nvSpPr>
          <p:cNvPr id="519" name="Google Shape;519;p57"/>
          <p:cNvSpPr/>
          <p:nvPr/>
        </p:nvSpPr>
        <p:spPr>
          <a:xfrm>
            <a:off x="-24000" y="410550"/>
            <a:ext cx="9192000" cy="4322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57"/>
          <p:cNvSpPr txBox="1"/>
          <p:nvPr>
            <p:ph type="title"/>
          </p:nvPr>
        </p:nvSpPr>
        <p:spPr>
          <a:xfrm>
            <a:off x="1974300" y="683125"/>
            <a:ext cx="5195400" cy="528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700"/>
              <a:buNone/>
              <a:defRPr sz="2700"/>
            </a:lvl1pPr>
            <a:lvl2pPr lvl="1" rtl="0">
              <a:spcBef>
                <a:spcPts val="0"/>
              </a:spcBef>
              <a:spcAft>
                <a:spcPts val="0"/>
              </a:spcAft>
              <a:buSzPts val="2700"/>
              <a:buNone/>
              <a:defRPr sz="2700"/>
            </a:lvl2pPr>
            <a:lvl3pPr lvl="2" rtl="0">
              <a:spcBef>
                <a:spcPts val="0"/>
              </a:spcBef>
              <a:spcAft>
                <a:spcPts val="0"/>
              </a:spcAft>
              <a:buSzPts val="2700"/>
              <a:buNone/>
              <a:defRPr sz="2700"/>
            </a:lvl3pPr>
            <a:lvl4pPr lvl="3" rtl="0">
              <a:spcBef>
                <a:spcPts val="0"/>
              </a:spcBef>
              <a:spcAft>
                <a:spcPts val="0"/>
              </a:spcAft>
              <a:buSzPts val="2700"/>
              <a:buNone/>
              <a:defRPr sz="2700"/>
            </a:lvl4pPr>
            <a:lvl5pPr lvl="4" rtl="0">
              <a:spcBef>
                <a:spcPts val="0"/>
              </a:spcBef>
              <a:spcAft>
                <a:spcPts val="0"/>
              </a:spcAft>
              <a:buSzPts val="2700"/>
              <a:buNone/>
              <a:defRPr sz="2700"/>
            </a:lvl5pPr>
            <a:lvl6pPr lvl="5" rtl="0">
              <a:spcBef>
                <a:spcPts val="0"/>
              </a:spcBef>
              <a:spcAft>
                <a:spcPts val="0"/>
              </a:spcAft>
              <a:buSzPts val="2700"/>
              <a:buNone/>
              <a:defRPr sz="2700"/>
            </a:lvl6pPr>
            <a:lvl7pPr lvl="6" rtl="0">
              <a:spcBef>
                <a:spcPts val="0"/>
              </a:spcBef>
              <a:spcAft>
                <a:spcPts val="0"/>
              </a:spcAft>
              <a:buSzPts val="2700"/>
              <a:buNone/>
              <a:defRPr sz="2700"/>
            </a:lvl7pPr>
            <a:lvl8pPr lvl="7" rtl="0">
              <a:spcBef>
                <a:spcPts val="0"/>
              </a:spcBef>
              <a:spcAft>
                <a:spcPts val="0"/>
              </a:spcAft>
              <a:buSzPts val="2700"/>
              <a:buNone/>
              <a:defRPr sz="2700"/>
            </a:lvl8pPr>
            <a:lvl9pPr lvl="8" rtl="0">
              <a:spcBef>
                <a:spcPts val="0"/>
              </a:spcBef>
              <a:spcAft>
                <a:spcPts val="0"/>
              </a:spcAft>
              <a:buSzPts val="2700"/>
              <a:buNone/>
              <a:defRPr sz="2700"/>
            </a:lvl9pPr>
          </a:lstStyle>
          <a:p/>
        </p:txBody>
      </p:sp>
      <p:cxnSp>
        <p:nvCxnSpPr>
          <p:cNvPr id="521" name="Google Shape;521;p57"/>
          <p:cNvCxnSpPr/>
          <p:nvPr/>
        </p:nvCxnSpPr>
        <p:spPr>
          <a:xfrm>
            <a:off x="-111387" y="564550"/>
            <a:ext cx="9288300" cy="0"/>
          </a:xfrm>
          <a:prstGeom prst="straightConnector1">
            <a:avLst/>
          </a:prstGeom>
          <a:noFill/>
          <a:ln cap="flat" cmpd="sng" w="9525">
            <a:solidFill>
              <a:schemeClr val="dk1"/>
            </a:solidFill>
            <a:prstDash val="solid"/>
            <a:round/>
            <a:headEnd len="med" w="med" type="none"/>
            <a:tailEnd len="med" w="med" type="none"/>
          </a:ln>
        </p:spPr>
      </p:cxnSp>
      <p:cxnSp>
        <p:nvCxnSpPr>
          <p:cNvPr id="522" name="Google Shape;522;p57"/>
          <p:cNvCxnSpPr/>
          <p:nvPr/>
        </p:nvCxnSpPr>
        <p:spPr>
          <a:xfrm>
            <a:off x="-111387" y="4582625"/>
            <a:ext cx="9288300" cy="0"/>
          </a:xfrm>
          <a:prstGeom prst="straightConnector1">
            <a:avLst/>
          </a:prstGeom>
          <a:noFill/>
          <a:ln cap="flat" cmpd="sng" w="9525">
            <a:solidFill>
              <a:schemeClr val="dk1"/>
            </a:solidFill>
            <a:prstDash val="solid"/>
            <a:round/>
            <a:headEnd len="med" w="med" type="none"/>
            <a:tailEnd len="med" w="med" type="none"/>
          </a:ln>
        </p:spPr>
      </p:cxn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8">
    <p:bg>
      <p:bgPr>
        <a:blipFill>
          <a:blip r:embed="rId2">
            <a:alphaModFix/>
          </a:blip>
          <a:stretch>
            <a:fillRect/>
          </a:stretch>
        </a:blipFill>
      </p:bgPr>
    </p:bg>
    <p:spTree>
      <p:nvGrpSpPr>
        <p:cNvPr id="523" name="Shape 523"/>
        <p:cNvGrpSpPr/>
        <p:nvPr/>
      </p:nvGrpSpPr>
      <p:grpSpPr>
        <a:xfrm>
          <a:off x="0" y="0"/>
          <a:ext cx="0" cy="0"/>
          <a:chOff x="0" y="0"/>
          <a:chExt cx="0" cy="0"/>
        </a:xfrm>
      </p:grpSpPr>
      <p:grpSp>
        <p:nvGrpSpPr>
          <p:cNvPr id="524" name="Google Shape;524;p58"/>
          <p:cNvGrpSpPr/>
          <p:nvPr/>
        </p:nvGrpSpPr>
        <p:grpSpPr>
          <a:xfrm flipH="1">
            <a:off x="-136250" y="-74900"/>
            <a:ext cx="9461959" cy="5380700"/>
            <a:chOff x="-124834" y="-74900"/>
            <a:chExt cx="9461959" cy="5380700"/>
          </a:xfrm>
        </p:grpSpPr>
        <p:sp>
          <p:nvSpPr>
            <p:cNvPr id="525" name="Google Shape;525;p58"/>
            <p:cNvSpPr/>
            <p:nvPr/>
          </p:nvSpPr>
          <p:spPr>
            <a:xfrm>
              <a:off x="-112366" y="-74900"/>
              <a:ext cx="4455825" cy="3945000"/>
            </a:xfrm>
            <a:custGeom>
              <a:rect b="b" l="l" r="r" t="t"/>
              <a:pathLst>
                <a:path extrusionOk="0" h="157800" w="178233">
                  <a:moveTo>
                    <a:pt x="128338" y="0"/>
                  </a:moveTo>
                  <a:lnTo>
                    <a:pt x="0" y="0"/>
                  </a:lnTo>
                  <a:lnTo>
                    <a:pt x="0" y="157800"/>
                  </a:lnTo>
                  <a:lnTo>
                    <a:pt x="178233" y="110043"/>
                  </a:lnTo>
                  <a:close/>
                </a:path>
              </a:pathLst>
            </a:custGeom>
            <a:solidFill>
              <a:srgbClr val="9EDDEF">
                <a:alpha val="29460"/>
              </a:srgbClr>
            </a:solidFill>
            <a:ln>
              <a:noFill/>
            </a:ln>
          </p:spPr>
        </p:sp>
        <p:sp>
          <p:nvSpPr>
            <p:cNvPr id="526" name="Google Shape;526;p58"/>
            <p:cNvSpPr/>
            <p:nvPr/>
          </p:nvSpPr>
          <p:spPr>
            <a:xfrm>
              <a:off x="3096091" y="-74900"/>
              <a:ext cx="6204650" cy="4232150"/>
            </a:xfrm>
            <a:custGeom>
              <a:rect b="b" l="l" r="r" t="t"/>
              <a:pathLst>
                <a:path extrusionOk="0" h="169286" w="248186">
                  <a:moveTo>
                    <a:pt x="0" y="0"/>
                  </a:moveTo>
                  <a:lnTo>
                    <a:pt x="248186" y="0"/>
                  </a:lnTo>
                  <a:lnTo>
                    <a:pt x="247687" y="169286"/>
                  </a:lnTo>
                  <a:lnTo>
                    <a:pt x="48938" y="111359"/>
                  </a:lnTo>
                  <a:close/>
                </a:path>
              </a:pathLst>
            </a:custGeom>
            <a:solidFill>
              <a:srgbClr val="F7E5B7">
                <a:alpha val="52679"/>
              </a:srgbClr>
            </a:solidFill>
            <a:ln>
              <a:noFill/>
            </a:ln>
          </p:spPr>
        </p:sp>
        <p:sp>
          <p:nvSpPr>
            <p:cNvPr id="527" name="Google Shape;527;p58"/>
            <p:cNvSpPr/>
            <p:nvPr/>
          </p:nvSpPr>
          <p:spPr>
            <a:xfrm>
              <a:off x="-124834" y="2696591"/>
              <a:ext cx="6579175" cy="2559275"/>
            </a:xfrm>
            <a:custGeom>
              <a:rect b="b" l="l" r="r" t="t"/>
              <a:pathLst>
                <a:path extrusionOk="0" h="102371" w="263167">
                  <a:moveTo>
                    <a:pt x="0" y="46941"/>
                  </a:moveTo>
                  <a:lnTo>
                    <a:pt x="0" y="102371"/>
                  </a:lnTo>
                  <a:lnTo>
                    <a:pt x="263167" y="102371"/>
                  </a:lnTo>
                  <a:lnTo>
                    <a:pt x="241195" y="18976"/>
                  </a:lnTo>
                  <a:lnTo>
                    <a:pt x="177276" y="0"/>
                  </a:lnTo>
                  <a:close/>
                </a:path>
              </a:pathLst>
            </a:custGeom>
            <a:solidFill>
              <a:srgbClr val="96B3C1">
                <a:alpha val="38840"/>
              </a:srgbClr>
            </a:solidFill>
            <a:ln>
              <a:noFill/>
            </a:ln>
          </p:spPr>
        </p:sp>
        <p:sp>
          <p:nvSpPr>
            <p:cNvPr id="528" name="Google Shape;528;p58"/>
            <p:cNvSpPr/>
            <p:nvPr/>
          </p:nvSpPr>
          <p:spPr>
            <a:xfrm>
              <a:off x="5887625" y="3176625"/>
              <a:ext cx="3449500" cy="2129175"/>
            </a:xfrm>
            <a:custGeom>
              <a:rect b="b" l="l" r="r" t="t"/>
              <a:pathLst>
                <a:path extrusionOk="0" h="85167" w="137980">
                  <a:moveTo>
                    <a:pt x="0" y="0"/>
                  </a:moveTo>
                  <a:lnTo>
                    <a:pt x="137980" y="39627"/>
                  </a:lnTo>
                  <a:lnTo>
                    <a:pt x="137523" y="85167"/>
                  </a:lnTo>
                  <a:lnTo>
                    <a:pt x="22885" y="83685"/>
                  </a:lnTo>
                  <a:close/>
                </a:path>
              </a:pathLst>
            </a:custGeom>
            <a:solidFill>
              <a:srgbClr val="595959">
                <a:alpha val="16960"/>
              </a:srgbClr>
            </a:solidFill>
            <a:ln>
              <a:noFill/>
            </a:ln>
          </p:spPr>
        </p:sp>
      </p:grpSp>
      <p:sp>
        <p:nvSpPr>
          <p:cNvPr id="529" name="Google Shape;529;p58"/>
          <p:cNvSpPr/>
          <p:nvPr/>
        </p:nvSpPr>
        <p:spPr>
          <a:xfrm>
            <a:off x="-24000" y="410550"/>
            <a:ext cx="9192000" cy="4322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58"/>
          <p:cNvSpPr txBox="1"/>
          <p:nvPr>
            <p:ph type="title"/>
          </p:nvPr>
        </p:nvSpPr>
        <p:spPr>
          <a:xfrm>
            <a:off x="1974300" y="683125"/>
            <a:ext cx="5195400" cy="528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700"/>
              <a:buNone/>
              <a:defRPr sz="2700"/>
            </a:lvl1pPr>
            <a:lvl2pPr lvl="1" rtl="0">
              <a:spcBef>
                <a:spcPts val="0"/>
              </a:spcBef>
              <a:spcAft>
                <a:spcPts val="0"/>
              </a:spcAft>
              <a:buSzPts val="2700"/>
              <a:buNone/>
              <a:defRPr sz="2700"/>
            </a:lvl2pPr>
            <a:lvl3pPr lvl="2" rtl="0">
              <a:spcBef>
                <a:spcPts val="0"/>
              </a:spcBef>
              <a:spcAft>
                <a:spcPts val="0"/>
              </a:spcAft>
              <a:buSzPts val="2700"/>
              <a:buNone/>
              <a:defRPr sz="2700"/>
            </a:lvl3pPr>
            <a:lvl4pPr lvl="3" rtl="0">
              <a:spcBef>
                <a:spcPts val="0"/>
              </a:spcBef>
              <a:spcAft>
                <a:spcPts val="0"/>
              </a:spcAft>
              <a:buSzPts val="2700"/>
              <a:buNone/>
              <a:defRPr sz="2700"/>
            </a:lvl4pPr>
            <a:lvl5pPr lvl="4" rtl="0">
              <a:spcBef>
                <a:spcPts val="0"/>
              </a:spcBef>
              <a:spcAft>
                <a:spcPts val="0"/>
              </a:spcAft>
              <a:buSzPts val="2700"/>
              <a:buNone/>
              <a:defRPr sz="2700"/>
            </a:lvl5pPr>
            <a:lvl6pPr lvl="5" rtl="0">
              <a:spcBef>
                <a:spcPts val="0"/>
              </a:spcBef>
              <a:spcAft>
                <a:spcPts val="0"/>
              </a:spcAft>
              <a:buSzPts val="2700"/>
              <a:buNone/>
              <a:defRPr sz="2700"/>
            </a:lvl6pPr>
            <a:lvl7pPr lvl="6" rtl="0">
              <a:spcBef>
                <a:spcPts val="0"/>
              </a:spcBef>
              <a:spcAft>
                <a:spcPts val="0"/>
              </a:spcAft>
              <a:buSzPts val="2700"/>
              <a:buNone/>
              <a:defRPr sz="2700"/>
            </a:lvl7pPr>
            <a:lvl8pPr lvl="7" rtl="0">
              <a:spcBef>
                <a:spcPts val="0"/>
              </a:spcBef>
              <a:spcAft>
                <a:spcPts val="0"/>
              </a:spcAft>
              <a:buSzPts val="2700"/>
              <a:buNone/>
              <a:defRPr sz="2700"/>
            </a:lvl8pPr>
            <a:lvl9pPr lvl="8" rtl="0">
              <a:spcBef>
                <a:spcPts val="0"/>
              </a:spcBef>
              <a:spcAft>
                <a:spcPts val="0"/>
              </a:spcAft>
              <a:buSzPts val="2700"/>
              <a:buNone/>
              <a:defRPr sz="2700"/>
            </a:lvl9pPr>
          </a:lstStyle>
          <a:p/>
        </p:txBody>
      </p:sp>
      <p:cxnSp>
        <p:nvCxnSpPr>
          <p:cNvPr id="531" name="Google Shape;531;p58"/>
          <p:cNvCxnSpPr/>
          <p:nvPr/>
        </p:nvCxnSpPr>
        <p:spPr>
          <a:xfrm>
            <a:off x="-111387" y="564550"/>
            <a:ext cx="9288300" cy="0"/>
          </a:xfrm>
          <a:prstGeom prst="straightConnector1">
            <a:avLst/>
          </a:prstGeom>
          <a:noFill/>
          <a:ln cap="flat" cmpd="sng" w="9525">
            <a:solidFill>
              <a:schemeClr val="dk1"/>
            </a:solidFill>
            <a:prstDash val="solid"/>
            <a:round/>
            <a:headEnd len="med" w="med" type="none"/>
            <a:tailEnd len="med" w="med" type="none"/>
          </a:ln>
        </p:spPr>
      </p:cxnSp>
      <p:cxnSp>
        <p:nvCxnSpPr>
          <p:cNvPr id="532" name="Google Shape;532;p58"/>
          <p:cNvCxnSpPr/>
          <p:nvPr/>
        </p:nvCxnSpPr>
        <p:spPr>
          <a:xfrm>
            <a:off x="-111387" y="4582625"/>
            <a:ext cx="9288300" cy="0"/>
          </a:xfrm>
          <a:prstGeom prst="straightConnector1">
            <a:avLst/>
          </a:prstGeom>
          <a:noFill/>
          <a:ln cap="flat" cmpd="sng" w="9525">
            <a:solidFill>
              <a:schemeClr val="dk1"/>
            </a:solidFill>
            <a:prstDash val="solid"/>
            <a:round/>
            <a:headEnd len="med" w="med" type="none"/>
            <a:tailEnd len="med" w="med" type="none"/>
          </a:ln>
        </p:spPr>
      </p:cxn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CUSTOM_9">
    <p:bg>
      <p:bgPr>
        <a:blipFill>
          <a:blip r:embed="rId2">
            <a:alphaModFix/>
          </a:blip>
          <a:stretch>
            <a:fillRect/>
          </a:stretch>
        </a:blipFill>
      </p:bgPr>
    </p:bg>
    <p:spTree>
      <p:nvGrpSpPr>
        <p:cNvPr id="533" name="Shape 533"/>
        <p:cNvGrpSpPr/>
        <p:nvPr/>
      </p:nvGrpSpPr>
      <p:grpSpPr>
        <a:xfrm>
          <a:off x="0" y="0"/>
          <a:ext cx="0" cy="0"/>
          <a:chOff x="0" y="0"/>
          <a:chExt cx="0" cy="0"/>
        </a:xfrm>
      </p:grpSpPr>
      <p:sp>
        <p:nvSpPr>
          <p:cNvPr id="534" name="Google Shape;534;p59"/>
          <p:cNvSpPr/>
          <p:nvPr/>
        </p:nvSpPr>
        <p:spPr>
          <a:xfrm>
            <a:off x="-62425" y="-87400"/>
            <a:ext cx="4162700" cy="5280825"/>
          </a:xfrm>
          <a:custGeom>
            <a:rect b="b" l="l" r="r" t="t"/>
            <a:pathLst>
              <a:path extrusionOk="0" h="211233" w="166508">
                <a:moveTo>
                  <a:pt x="146814" y="0"/>
                </a:moveTo>
                <a:lnTo>
                  <a:pt x="0" y="0"/>
                </a:lnTo>
                <a:lnTo>
                  <a:pt x="0" y="211233"/>
                </a:lnTo>
                <a:lnTo>
                  <a:pt x="166508" y="209407"/>
                </a:lnTo>
                <a:lnTo>
                  <a:pt x="46844" y="115418"/>
                </a:lnTo>
                <a:close/>
              </a:path>
            </a:pathLst>
          </a:custGeom>
          <a:solidFill>
            <a:srgbClr val="9EDDEF">
              <a:alpha val="29460"/>
            </a:srgbClr>
          </a:solidFill>
          <a:ln>
            <a:noFill/>
          </a:ln>
        </p:spPr>
      </p:sp>
      <p:sp>
        <p:nvSpPr>
          <p:cNvPr id="535" name="Google Shape;535;p59"/>
          <p:cNvSpPr/>
          <p:nvPr/>
        </p:nvSpPr>
        <p:spPr>
          <a:xfrm>
            <a:off x="1036191" y="-62416"/>
            <a:ext cx="7041100" cy="4656600"/>
          </a:xfrm>
          <a:custGeom>
            <a:rect b="b" l="l" r="r" t="t"/>
            <a:pathLst>
              <a:path extrusionOk="0" h="186264" w="281644">
                <a:moveTo>
                  <a:pt x="101871" y="0"/>
                </a:moveTo>
                <a:lnTo>
                  <a:pt x="281644" y="0"/>
                </a:lnTo>
                <a:lnTo>
                  <a:pt x="96378" y="186264"/>
                </a:lnTo>
                <a:lnTo>
                  <a:pt x="0" y="115853"/>
                </a:lnTo>
                <a:close/>
              </a:path>
            </a:pathLst>
          </a:custGeom>
          <a:solidFill>
            <a:srgbClr val="F7E5B7">
              <a:alpha val="52679"/>
            </a:srgbClr>
          </a:solidFill>
          <a:ln>
            <a:noFill/>
          </a:ln>
        </p:spPr>
      </p:sp>
      <p:sp>
        <p:nvSpPr>
          <p:cNvPr id="536" name="Google Shape;536;p59"/>
          <p:cNvSpPr/>
          <p:nvPr/>
        </p:nvSpPr>
        <p:spPr>
          <a:xfrm>
            <a:off x="3387250" y="-62425"/>
            <a:ext cx="5826100" cy="5343250"/>
          </a:xfrm>
          <a:custGeom>
            <a:rect b="b" l="l" r="r" t="t"/>
            <a:pathLst>
              <a:path extrusionOk="0" h="213730" w="233044">
                <a:moveTo>
                  <a:pt x="187102" y="0"/>
                </a:moveTo>
                <a:lnTo>
                  <a:pt x="233044" y="0"/>
                </a:lnTo>
                <a:lnTo>
                  <a:pt x="233044" y="213730"/>
                </a:lnTo>
                <a:lnTo>
                  <a:pt x="28920" y="208579"/>
                </a:lnTo>
                <a:lnTo>
                  <a:pt x="0" y="186035"/>
                </a:lnTo>
                <a:close/>
              </a:path>
            </a:pathLst>
          </a:custGeom>
          <a:solidFill>
            <a:srgbClr val="96B3C1">
              <a:alpha val="38840"/>
            </a:srgbClr>
          </a:solidFill>
          <a:ln>
            <a:noFill/>
          </a:ln>
        </p:spPr>
      </p:sp>
      <p:sp>
        <p:nvSpPr>
          <p:cNvPr id="537" name="Google Shape;537;p59"/>
          <p:cNvSpPr/>
          <p:nvPr/>
        </p:nvSpPr>
        <p:spPr>
          <a:xfrm>
            <a:off x="-24000" y="410550"/>
            <a:ext cx="9192000" cy="4322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59"/>
          <p:cNvSpPr txBox="1"/>
          <p:nvPr>
            <p:ph type="title"/>
          </p:nvPr>
        </p:nvSpPr>
        <p:spPr>
          <a:xfrm>
            <a:off x="1974300" y="683125"/>
            <a:ext cx="5195400" cy="528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700"/>
              <a:buNone/>
              <a:defRPr sz="27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539" name="Google Shape;539;p59"/>
          <p:cNvCxnSpPr/>
          <p:nvPr/>
        </p:nvCxnSpPr>
        <p:spPr>
          <a:xfrm>
            <a:off x="-111387" y="564550"/>
            <a:ext cx="9288300" cy="0"/>
          </a:xfrm>
          <a:prstGeom prst="straightConnector1">
            <a:avLst/>
          </a:prstGeom>
          <a:noFill/>
          <a:ln cap="flat" cmpd="sng" w="9525">
            <a:solidFill>
              <a:schemeClr val="dk1"/>
            </a:solidFill>
            <a:prstDash val="solid"/>
            <a:round/>
            <a:headEnd len="med" w="med" type="none"/>
            <a:tailEnd len="med" w="med" type="none"/>
          </a:ln>
        </p:spPr>
      </p:cxnSp>
      <p:cxnSp>
        <p:nvCxnSpPr>
          <p:cNvPr id="540" name="Google Shape;540;p59"/>
          <p:cNvCxnSpPr/>
          <p:nvPr/>
        </p:nvCxnSpPr>
        <p:spPr>
          <a:xfrm>
            <a:off x="-111387" y="4582625"/>
            <a:ext cx="9288300" cy="0"/>
          </a:xfrm>
          <a:prstGeom prst="straightConnector1">
            <a:avLst/>
          </a:prstGeom>
          <a:noFill/>
          <a:ln cap="flat" cmpd="sng" w="9525">
            <a:solidFill>
              <a:schemeClr val="dk1"/>
            </a:solidFill>
            <a:prstDash val="solid"/>
            <a:round/>
            <a:headEnd len="med" w="med" type="none"/>
            <a:tailEnd len="med" w="med" type="none"/>
          </a:ln>
        </p:spPr>
      </p:cxn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5">
  <p:cSld name="CUSTOM_10">
    <p:bg>
      <p:bgPr>
        <a:blipFill>
          <a:blip r:embed="rId2">
            <a:alphaModFix/>
          </a:blip>
          <a:stretch>
            <a:fillRect/>
          </a:stretch>
        </a:blipFill>
      </p:bgPr>
    </p:bg>
    <p:spTree>
      <p:nvGrpSpPr>
        <p:cNvPr id="541" name="Shape 541"/>
        <p:cNvGrpSpPr/>
        <p:nvPr/>
      </p:nvGrpSpPr>
      <p:grpSpPr>
        <a:xfrm>
          <a:off x="0" y="0"/>
          <a:ext cx="0" cy="0"/>
          <a:chOff x="0" y="0"/>
          <a:chExt cx="0" cy="0"/>
        </a:xfrm>
      </p:grpSpPr>
      <p:sp>
        <p:nvSpPr>
          <p:cNvPr id="542" name="Google Shape;542;p60"/>
          <p:cNvSpPr/>
          <p:nvPr/>
        </p:nvSpPr>
        <p:spPr>
          <a:xfrm>
            <a:off x="4919975" y="-87400"/>
            <a:ext cx="4293375" cy="5280825"/>
          </a:xfrm>
          <a:custGeom>
            <a:rect b="b" l="l" r="r" t="t"/>
            <a:pathLst>
              <a:path extrusionOk="0" h="211233" w="171735">
                <a:moveTo>
                  <a:pt x="24921" y="0"/>
                </a:moveTo>
                <a:lnTo>
                  <a:pt x="171735" y="0"/>
                </a:lnTo>
                <a:lnTo>
                  <a:pt x="171735" y="211233"/>
                </a:lnTo>
                <a:lnTo>
                  <a:pt x="0" y="209809"/>
                </a:lnTo>
                <a:lnTo>
                  <a:pt x="127791" y="115854"/>
                </a:lnTo>
                <a:close/>
              </a:path>
            </a:pathLst>
          </a:custGeom>
          <a:solidFill>
            <a:srgbClr val="9EDDEF">
              <a:alpha val="29460"/>
            </a:srgbClr>
          </a:solidFill>
          <a:ln>
            <a:noFill/>
          </a:ln>
        </p:spPr>
      </p:sp>
      <p:sp>
        <p:nvSpPr>
          <p:cNvPr id="543" name="Google Shape;543;p60"/>
          <p:cNvSpPr/>
          <p:nvPr/>
        </p:nvSpPr>
        <p:spPr>
          <a:xfrm flipH="1">
            <a:off x="1073641" y="-62416"/>
            <a:ext cx="7041100" cy="4656600"/>
          </a:xfrm>
          <a:custGeom>
            <a:rect b="b" l="l" r="r" t="t"/>
            <a:pathLst>
              <a:path extrusionOk="0" h="186264" w="281644">
                <a:moveTo>
                  <a:pt x="101871" y="0"/>
                </a:moveTo>
                <a:lnTo>
                  <a:pt x="281644" y="0"/>
                </a:lnTo>
                <a:lnTo>
                  <a:pt x="96378" y="186264"/>
                </a:lnTo>
                <a:lnTo>
                  <a:pt x="0" y="115853"/>
                </a:lnTo>
                <a:close/>
              </a:path>
            </a:pathLst>
          </a:custGeom>
          <a:solidFill>
            <a:srgbClr val="F7E5B7">
              <a:alpha val="52679"/>
            </a:srgbClr>
          </a:solidFill>
          <a:ln>
            <a:noFill/>
          </a:ln>
        </p:spPr>
      </p:sp>
      <p:sp>
        <p:nvSpPr>
          <p:cNvPr id="544" name="Google Shape;544;p60"/>
          <p:cNvSpPr/>
          <p:nvPr/>
        </p:nvSpPr>
        <p:spPr>
          <a:xfrm>
            <a:off x="-62425" y="-62425"/>
            <a:ext cx="5755225" cy="5343250"/>
          </a:xfrm>
          <a:custGeom>
            <a:rect b="b" l="l" r="r" t="t"/>
            <a:pathLst>
              <a:path extrusionOk="0" h="213730" w="230209">
                <a:moveTo>
                  <a:pt x="45942" y="0"/>
                </a:moveTo>
                <a:lnTo>
                  <a:pt x="0" y="0"/>
                </a:lnTo>
                <a:lnTo>
                  <a:pt x="0" y="213730"/>
                </a:lnTo>
                <a:lnTo>
                  <a:pt x="199078" y="209028"/>
                </a:lnTo>
                <a:lnTo>
                  <a:pt x="230209" y="185765"/>
                </a:lnTo>
                <a:close/>
              </a:path>
            </a:pathLst>
          </a:custGeom>
          <a:solidFill>
            <a:srgbClr val="96B3C1">
              <a:alpha val="38840"/>
            </a:srgbClr>
          </a:solidFill>
          <a:ln>
            <a:noFill/>
          </a:ln>
        </p:spPr>
      </p:sp>
      <p:sp>
        <p:nvSpPr>
          <p:cNvPr id="545" name="Google Shape;545;p60"/>
          <p:cNvSpPr/>
          <p:nvPr/>
        </p:nvSpPr>
        <p:spPr>
          <a:xfrm>
            <a:off x="-24000" y="410550"/>
            <a:ext cx="9192000" cy="4322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60"/>
          <p:cNvSpPr txBox="1"/>
          <p:nvPr>
            <p:ph type="title"/>
          </p:nvPr>
        </p:nvSpPr>
        <p:spPr>
          <a:xfrm>
            <a:off x="1974300" y="683125"/>
            <a:ext cx="5195400" cy="528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700"/>
              <a:buNone/>
              <a:defRPr sz="27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547" name="Google Shape;547;p60"/>
          <p:cNvCxnSpPr/>
          <p:nvPr/>
        </p:nvCxnSpPr>
        <p:spPr>
          <a:xfrm>
            <a:off x="-111387" y="564550"/>
            <a:ext cx="9288300" cy="0"/>
          </a:xfrm>
          <a:prstGeom prst="straightConnector1">
            <a:avLst/>
          </a:prstGeom>
          <a:noFill/>
          <a:ln cap="flat" cmpd="sng" w="9525">
            <a:solidFill>
              <a:schemeClr val="dk1"/>
            </a:solidFill>
            <a:prstDash val="solid"/>
            <a:round/>
            <a:headEnd len="med" w="med" type="none"/>
            <a:tailEnd len="med" w="med" type="none"/>
          </a:ln>
        </p:spPr>
      </p:cxnSp>
      <p:cxnSp>
        <p:nvCxnSpPr>
          <p:cNvPr id="548" name="Google Shape;548;p60"/>
          <p:cNvCxnSpPr/>
          <p:nvPr/>
        </p:nvCxnSpPr>
        <p:spPr>
          <a:xfrm>
            <a:off x="-111387" y="4582625"/>
            <a:ext cx="9288300" cy="0"/>
          </a:xfrm>
          <a:prstGeom prst="straightConnector1">
            <a:avLst/>
          </a:prstGeom>
          <a:noFill/>
          <a:ln cap="flat" cmpd="sng" w="9525">
            <a:solidFill>
              <a:schemeClr val="dk1"/>
            </a:solidFill>
            <a:prstDash val="solid"/>
            <a:round/>
            <a:headEnd len="med" w="med" type="none"/>
            <a:tailEnd len="med" w="med" type="none"/>
          </a:ln>
        </p:spPr>
      </p:cxn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11">
    <p:bg>
      <p:bgPr>
        <a:blipFill>
          <a:blip r:embed="rId2">
            <a:alphaModFix/>
          </a:blip>
          <a:stretch>
            <a:fillRect/>
          </a:stretch>
        </a:blipFill>
      </p:bgPr>
    </p:bg>
    <p:spTree>
      <p:nvGrpSpPr>
        <p:cNvPr id="549" name="Shape 549"/>
        <p:cNvGrpSpPr/>
        <p:nvPr/>
      </p:nvGrpSpPr>
      <p:grpSpPr>
        <a:xfrm>
          <a:off x="0" y="0"/>
          <a:ext cx="0" cy="0"/>
          <a:chOff x="0" y="0"/>
          <a:chExt cx="0" cy="0"/>
        </a:xfrm>
      </p:grpSpPr>
      <p:sp>
        <p:nvSpPr>
          <p:cNvPr id="550" name="Google Shape;550;p61"/>
          <p:cNvSpPr/>
          <p:nvPr/>
        </p:nvSpPr>
        <p:spPr>
          <a:xfrm>
            <a:off x="-62416" y="-87400"/>
            <a:ext cx="4332025" cy="5280825"/>
          </a:xfrm>
          <a:custGeom>
            <a:rect b="b" l="l" r="r" t="t"/>
            <a:pathLst>
              <a:path extrusionOk="0" h="211233" w="173281">
                <a:moveTo>
                  <a:pt x="146814" y="0"/>
                </a:moveTo>
                <a:lnTo>
                  <a:pt x="0" y="0"/>
                </a:lnTo>
                <a:lnTo>
                  <a:pt x="0" y="211233"/>
                </a:lnTo>
                <a:lnTo>
                  <a:pt x="173281" y="211233"/>
                </a:lnTo>
                <a:lnTo>
                  <a:pt x="43944" y="115854"/>
                </a:lnTo>
                <a:close/>
              </a:path>
            </a:pathLst>
          </a:custGeom>
          <a:solidFill>
            <a:srgbClr val="F7E5B7">
              <a:alpha val="52679"/>
            </a:srgbClr>
          </a:solidFill>
          <a:ln>
            <a:noFill/>
          </a:ln>
        </p:spPr>
      </p:sp>
      <p:sp>
        <p:nvSpPr>
          <p:cNvPr id="551" name="Google Shape;551;p61"/>
          <p:cNvSpPr/>
          <p:nvPr/>
        </p:nvSpPr>
        <p:spPr>
          <a:xfrm>
            <a:off x="1036191" y="-62416"/>
            <a:ext cx="7041100" cy="4656600"/>
          </a:xfrm>
          <a:custGeom>
            <a:rect b="b" l="l" r="r" t="t"/>
            <a:pathLst>
              <a:path extrusionOk="0" h="186264" w="281644">
                <a:moveTo>
                  <a:pt x="101871" y="0"/>
                </a:moveTo>
                <a:lnTo>
                  <a:pt x="281644" y="0"/>
                </a:lnTo>
                <a:lnTo>
                  <a:pt x="96378" y="186264"/>
                </a:lnTo>
                <a:lnTo>
                  <a:pt x="0" y="115853"/>
                </a:lnTo>
                <a:close/>
              </a:path>
            </a:pathLst>
          </a:custGeom>
          <a:solidFill>
            <a:srgbClr val="595959">
              <a:alpha val="16960"/>
            </a:srgbClr>
          </a:solidFill>
          <a:ln>
            <a:noFill/>
          </a:ln>
        </p:spPr>
      </p:sp>
      <p:sp>
        <p:nvSpPr>
          <p:cNvPr id="552" name="Google Shape;552;p61"/>
          <p:cNvSpPr/>
          <p:nvPr/>
        </p:nvSpPr>
        <p:spPr>
          <a:xfrm>
            <a:off x="3447275" y="-62425"/>
            <a:ext cx="5766075" cy="5343250"/>
          </a:xfrm>
          <a:custGeom>
            <a:rect b="b" l="l" r="r" t="t"/>
            <a:pathLst>
              <a:path extrusionOk="0" h="213730" w="230643">
                <a:moveTo>
                  <a:pt x="184701" y="0"/>
                </a:moveTo>
                <a:lnTo>
                  <a:pt x="230643" y="0"/>
                </a:lnTo>
                <a:lnTo>
                  <a:pt x="230643" y="213730"/>
                </a:lnTo>
                <a:lnTo>
                  <a:pt x="33163" y="210250"/>
                </a:lnTo>
                <a:lnTo>
                  <a:pt x="0" y="185989"/>
                </a:lnTo>
                <a:close/>
              </a:path>
            </a:pathLst>
          </a:custGeom>
          <a:solidFill>
            <a:srgbClr val="9EDDEF">
              <a:alpha val="29460"/>
            </a:srgbClr>
          </a:solidFill>
          <a:ln>
            <a:noFill/>
          </a:ln>
        </p:spPr>
      </p:sp>
      <p:sp>
        <p:nvSpPr>
          <p:cNvPr id="553" name="Google Shape;553;p61"/>
          <p:cNvSpPr/>
          <p:nvPr/>
        </p:nvSpPr>
        <p:spPr>
          <a:xfrm>
            <a:off x="-24000" y="410550"/>
            <a:ext cx="9192000" cy="4322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61"/>
          <p:cNvSpPr txBox="1"/>
          <p:nvPr>
            <p:ph type="title"/>
          </p:nvPr>
        </p:nvSpPr>
        <p:spPr>
          <a:xfrm>
            <a:off x="1051489" y="1754375"/>
            <a:ext cx="2133600" cy="401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2000"/>
            </a:lvl1pPr>
            <a:lvl2pPr lvl="1" rtl="0" algn="ctr">
              <a:spcBef>
                <a:spcPts val="0"/>
              </a:spcBef>
              <a:spcAft>
                <a:spcPts val="0"/>
              </a:spcAft>
              <a:buSzPts val="3600"/>
              <a:buFont typeface="Rozha One"/>
              <a:buNone/>
              <a:defRPr sz="3600">
                <a:latin typeface="Rozha One"/>
                <a:ea typeface="Rozha One"/>
                <a:cs typeface="Rozha One"/>
                <a:sym typeface="Rozha One"/>
              </a:defRPr>
            </a:lvl2pPr>
            <a:lvl3pPr lvl="2" rtl="0" algn="ctr">
              <a:spcBef>
                <a:spcPts val="0"/>
              </a:spcBef>
              <a:spcAft>
                <a:spcPts val="0"/>
              </a:spcAft>
              <a:buSzPts val="3600"/>
              <a:buFont typeface="Rozha One"/>
              <a:buNone/>
              <a:defRPr sz="3600">
                <a:latin typeface="Rozha One"/>
                <a:ea typeface="Rozha One"/>
                <a:cs typeface="Rozha One"/>
                <a:sym typeface="Rozha One"/>
              </a:defRPr>
            </a:lvl3pPr>
            <a:lvl4pPr lvl="3" rtl="0" algn="ctr">
              <a:spcBef>
                <a:spcPts val="0"/>
              </a:spcBef>
              <a:spcAft>
                <a:spcPts val="0"/>
              </a:spcAft>
              <a:buSzPts val="3600"/>
              <a:buFont typeface="Rozha One"/>
              <a:buNone/>
              <a:defRPr sz="3600">
                <a:latin typeface="Rozha One"/>
                <a:ea typeface="Rozha One"/>
                <a:cs typeface="Rozha One"/>
                <a:sym typeface="Rozha One"/>
              </a:defRPr>
            </a:lvl4pPr>
            <a:lvl5pPr lvl="4" rtl="0" algn="ctr">
              <a:spcBef>
                <a:spcPts val="0"/>
              </a:spcBef>
              <a:spcAft>
                <a:spcPts val="0"/>
              </a:spcAft>
              <a:buSzPts val="3600"/>
              <a:buFont typeface="Rozha One"/>
              <a:buNone/>
              <a:defRPr sz="3600">
                <a:latin typeface="Rozha One"/>
                <a:ea typeface="Rozha One"/>
                <a:cs typeface="Rozha One"/>
                <a:sym typeface="Rozha One"/>
              </a:defRPr>
            </a:lvl5pPr>
            <a:lvl6pPr lvl="5" rtl="0" algn="ctr">
              <a:spcBef>
                <a:spcPts val="0"/>
              </a:spcBef>
              <a:spcAft>
                <a:spcPts val="0"/>
              </a:spcAft>
              <a:buSzPts val="3600"/>
              <a:buFont typeface="Rozha One"/>
              <a:buNone/>
              <a:defRPr sz="3600">
                <a:latin typeface="Rozha One"/>
                <a:ea typeface="Rozha One"/>
                <a:cs typeface="Rozha One"/>
                <a:sym typeface="Rozha One"/>
              </a:defRPr>
            </a:lvl6pPr>
            <a:lvl7pPr lvl="6" rtl="0" algn="ctr">
              <a:spcBef>
                <a:spcPts val="0"/>
              </a:spcBef>
              <a:spcAft>
                <a:spcPts val="0"/>
              </a:spcAft>
              <a:buSzPts val="3600"/>
              <a:buFont typeface="Rozha One"/>
              <a:buNone/>
              <a:defRPr sz="3600">
                <a:latin typeface="Rozha One"/>
                <a:ea typeface="Rozha One"/>
                <a:cs typeface="Rozha One"/>
                <a:sym typeface="Rozha One"/>
              </a:defRPr>
            </a:lvl7pPr>
            <a:lvl8pPr lvl="7" rtl="0" algn="ctr">
              <a:spcBef>
                <a:spcPts val="0"/>
              </a:spcBef>
              <a:spcAft>
                <a:spcPts val="0"/>
              </a:spcAft>
              <a:buSzPts val="3600"/>
              <a:buFont typeface="Rozha One"/>
              <a:buNone/>
              <a:defRPr sz="3600">
                <a:latin typeface="Rozha One"/>
                <a:ea typeface="Rozha One"/>
                <a:cs typeface="Rozha One"/>
                <a:sym typeface="Rozha One"/>
              </a:defRPr>
            </a:lvl8pPr>
            <a:lvl9pPr lvl="8" rtl="0" algn="ctr">
              <a:spcBef>
                <a:spcPts val="0"/>
              </a:spcBef>
              <a:spcAft>
                <a:spcPts val="0"/>
              </a:spcAft>
              <a:buSzPts val="3600"/>
              <a:buFont typeface="Rozha One"/>
              <a:buNone/>
              <a:defRPr sz="3600">
                <a:latin typeface="Rozha One"/>
                <a:ea typeface="Rozha One"/>
                <a:cs typeface="Rozha One"/>
                <a:sym typeface="Rozha One"/>
              </a:defRPr>
            </a:lvl9pPr>
          </a:lstStyle>
          <a:p/>
        </p:txBody>
      </p:sp>
      <p:sp>
        <p:nvSpPr>
          <p:cNvPr id="555" name="Google Shape;555;p61"/>
          <p:cNvSpPr txBox="1"/>
          <p:nvPr>
            <p:ph idx="1" type="subTitle"/>
          </p:nvPr>
        </p:nvSpPr>
        <p:spPr>
          <a:xfrm>
            <a:off x="1184989" y="2121233"/>
            <a:ext cx="1866600" cy="528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56" name="Google Shape;556;p61"/>
          <p:cNvSpPr txBox="1"/>
          <p:nvPr>
            <p:ph idx="2" type="title"/>
          </p:nvPr>
        </p:nvSpPr>
        <p:spPr>
          <a:xfrm>
            <a:off x="1051489" y="3204650"/>
            <a:ext cx="2133600" cy="401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2000"/>
            </a:lvl1pPr>
            <a:lvl2pPr lvl="1" rtl="0" algn="ctr">
              <a:spcBef>
                <a:spcPts val="0"/>
              </a:spcBef>
              <a:spcAft>
                <a:spcPts val="0"/>
              </a:spcAft>
              <a:buSzPts val="3600"/>
              <a:buFont typeface="Rozha One"/>
              <a:buNone/>
              <a:defRPr sz="3600">
                <a:latin typeface="Rozha One"/>
                <a:ea typeface="Rozha One"/>
                <a:cs typeface="Rozha One"/>
                <a:sym typeface="Rozha One"/>
              </a:defRPr>
            </a:lvl2pPr>
            <a:lvl3pPr lvl="2" rtl="0" algn="ctr">
              <a:spcBef>
                <a:spcPts val="0"/>
              </a:spcBef>
              <a:spcAft>
                <a:spcPts val="0"/>
              </a:spcAft>
              <a:buSzPts val="3600"/>
              <a:buFont typeface="Rozha One"/>
              <a:buNone/>
              <a:defRPr sz="3600">
                <a:latin typeface="Rozha One"/>
                <a:ea typeface="Rozha One"/>
                <a:cs typeface="Rozha One"/>
                <a:sym typeface="Rozha One"/>
              </a:defRPr>
            </a:lvl3pPr>
            <a:lvl4pPr lvl="3" rtl="0" algn="ctr">
              <a:spcBef>
                <a:spcPts val="0"/>
              </a:spcBef>
              <a:spcAft>
                <a:spcPts val="0"/>
              </a:spcAft>
              <a:buSzPts val="3600"/>
              <a:buFont typeface="Rozha One"/>
              <a:buNone/>
              <a:defRPr sz="3600">
                <a:latin typeface="Rozha One"/>
                <a:ea typeface="Rozha One"/>
                <a:cs typeface="Rozha One"/>
                <a:sym typeface="Rozha One"/>
              </a:defRPr>
            </a:lvl4pPr>
            <a:lvl5pPr lvl="4" rtl="0" algn="ctr">
              <a:spcBef>
                <a:spcPts val="0"/>
              </a:spcBef>
              <a:spcAft>
                <a:spcPts val="0"/>
              </a:spcAft>
              <a:buSzPts val="3600"/>
              <a:buFont typeface="Rozha One"/>
              <a:buNone/>
              <a:defRPr sz="3600">
                <a:latin typeface="Rozha One"/>
                <a:ea typeface="Rozha One"/>
                <a:cs typeface="Rozha One"/>
                <a:sym typeface="Rozha One"/>
              </a:defRPr>
            </a:lvl5pPr>
            <a:lvl6pPr lvl="5" rtl="0" algn="ctr">
              <a:spcBef>
                <a:spcPts val="0"/>
              </a:spcBef>
              <a:spcAft>
                <a:spcPts val="0"/>
              </a:spcAft>
              <a:buSzPts val="3600"/>
              <a:buFont typeface="Rozha One"/>
              <a:buNone/>
              <a:defRPr sz="3600">
                <a:latin typeface="Rozha One"/>
                <a:ea typeface="Rozha One"/>
                <a:cs typeface="Rozha One"/>
                <a:sym typeface="Rozha One"/>
              </a:defRPr>
            </a:lvl6pPr>
            <a:lvl7pPr lvl="6" rtl="0" algn="ctr">
              <a:spcBef>
                <a:spcPts val="0"/>
              </a:spcBef>
              <a:spcAft>
                <a:spcPts val="0"/>
              </a:spcAft>
              <a:buSzPts val="3600"/>
              <a:buFont typeface="Rozha One"/>
              <a:buNone/>
              <a:defRPr sz="3600">
                <a:latin typeface="Rozha One"/>
                <a:ea typeface="Rozha One"/>
                <a:cs typeface="Rozha One"/>
                <a:sym typeface="Rozha One"/>
              </a:defRPr>
            </a:lvl7pPr>
            <a:lvl8pPr lvl="7" rtl="0" algn="ctr">
              <a:spcBef>
                <a:spcPts val="0"/>
              </a:spcBef>
              <a:spcAft>
                <a:spcPts val="0"/>
              </a:spcAft>
              <a:buSzPts val="3600"/>
              <a:buFont typeface="Rozha One"/>
              <a:buNone/>
              <a:defRPr sz="3600">
                <a:latin typeface="Rozha One"/>
                <a:ea typeface="Rozha One"/>
                <a:cs typeface="Rozha One"/>
                <a:sym typeface="Rozha One"/>
              </a:defRPr>
            </a:lvl8pPr>
            <a:lvl9pPr lvl="8" rtl="0" algn="ctr">
              <a:spcBef>
                <a:spcPts val="0"/>
              </a:spcBef>
              <a:spcAft>
                <a:spcPts val="0"/>
              </a:spcAft>
              <a:buSzPts val="3600"/>
              <a:buFont typeface="Rozha One"/>
              <a:buNone/>
              <a:defRPr sz="3600">
                <a:latin typeface="Rozha One"/>
                <a:ea typeface="Rozha One"/>
                <a:cs typeface="Rozha One"/>
                <a:sym typeface="Rozha One"/>
              </a:defRPr>
            </a:lvl9pPr>
          </a:lstStyle>
          <a:p/>
        </p:txBody>
      </p:sp>
      <p:sp>
        <p:nvSpPr>
          <p:cNvPr id="557" name="Google Shape;557;p61"/>
          <p:cNvSpPr txBox="1"/>
          <p:nvPr>
            <p:ph idx="3" type="subTitle"/>
          </p:nvPr>
        </p:nvSpPr>
        <p:spPr>
          <a:xfrm>
            <a:off x="1184989" y="3595392"/>
            <a:ext cx="1866600" cy="528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58" name="Google Shape;558;p61"/>
          <p:cNvSpPr txBox="1"/>
          <p:nvPr>
            <p:ph idx="4" type="title"/>
          </p:nvPr>
        </p:nvSpPr>
        <p:spPr>
          <a:xfrm>
            <a:off x="3470378" y="1754375"/>
            <a:ext cx="2116200" cy="401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2000"/>
            </a:lvl1pPr>
            <a:lvl2pPr lvl="1" rtl="0" algn="ctr">
              <a:spcBef>
                <a:spcPts val="0"/>
              </a:spcBef>
              <a:spcAft>
                <a:spcPts val="0"/>
              </a:spcAft>
              <a:buSzPts val="3600"/>
              <a:buFont typeface="Rozha One"/>
              <a:buNone/>
              <a:defRPr sz="3600">
                <a:latin typeface="Rozha One"/>
                <a:ea typeface="Rozha One"/>
                <a:cs typeface="Rozha One"/>
                <a:sym typeface="Rozha One"/>
              </a:defRPr>
            </a:lvl2pPr>
            <a:lvl3pPr lvl="2" rtl="0" algn="ctr">
              <a:spcBef>
                <a:spcPts val="0"/>
              </a:spcBef>
              <a:spcAft>
                <a:spcPts val="0"/>
              </a:spcAft>
              <a:buSzPts val="3600"/>
              <a:buFont typeface="Rozha One"/>
              <a:buNone/>
              <a:defRPr sz="3600">
                <a:latin typeface="Rozha One"/>
                <a:ea typeface="Rozha One"/>
                <a:cs typeface="Rozha One"/>
                <a:sym typeface="Rozha One"/>
              </a:defRPr>
            </a:lvl3pPr>
            <a:lvl4pPr lvl="3" rtl="0" algn="ctr">
              <a:spcBef>
                <a:spcPts val="0"/>
              </a:spcBef>
              <a:spcAft>
                <a:spcPts val="0"/>
              </a:spcAft>
              <a:buSzPts val="3600"/>
              <a:buFont typeface="Rozha One"/>
              <a:buNone/>
              <a:defRPr sz="3600">
                <a:latin typeface="Rozha One"/>
                <a:ea typeface="Rozha One"/>
                <a:cs typeface="Rozha One"/>
                <a:sym typeface="Rozha One"/>
              </a:defRPr>
            </a:lvl4pPr>
            <a:lvl5pPr lvl="4" rtl="0" algn="ctr">
              <a:spcBef>
                <a:spcPts val="0"/>
              </a:spcBef>
              <a:spcAft>
                <a:spcPts val="0"/>
              </a:spcAft>
              <a:buSzPts val="3600"/>
              <a:buFont typeface="Rozha One"/>
              <a:buNone/>
              <a:defRPr sz="3600">
                <a:latin typeface="Rozha One"/>
                <a:ea typeface="Rozha One"/>
                <a:cs typeface="Rozha One"/>
                <a:sym typeface="Rozha One"/>
              </a:defRPr>
            </a:lvl5pPr>
            <a:lvl6pPr lvl="5" rtl="0" algn="ctr">
              <a:spcBef>
                <a:spcPts val="0"/>
              </a:spcBef>
              <a:spcAft>
                <a:spcPts val="0"/>
              </a:spcAft>
              <a:buSzPts val="3600"/>
              <a:buFont typeface="Rozha One"/>
              <a:buNone/>
              <a:defRPr sz="3600">
                <a:latin typeface="Rozha One"/>
                <a:ea typeface="Rozha One"/>
                <a:cs typeface="Rozha One"/>
                <a:sym typeface="Rozha One"/>
              </a:defRPr>
            </a:lvl6pPr>
            <a:lvl7pPr lvl="6" rtl="0" algn="ctr">
              <a:spcBef>
                <a:spcPts val="0"/>
              </a:spcBef>
              <a:spcAft>
                <a:spcPts val="0"/>
              </a:spcAft>
              <a:buSzPts val="3600"/>
              <a:buFont typeface="Rozha One"/>
              <a:buNone/>
              <a:defRPr sz="3600">
                <a:latin typeface="Rozha One"/>
                <a:ea typeface="Rozha One"/>
                <a:cs typeface="Rozha One"/>
                <a:sym typeface="Rozha One"/>
              </a:defRPr>
            </a:lvl7pPr>
            <a:lvl8pPr lvl="7" rtl="0" algn="ctr">
              <a:spcBef>
                <a:spcPts val="0"/>
              </a:spcBef>
              <a:spcAft>
                <a:spcPts val="0"/>
              </a:spcAft>
              <a:buSzPts val="3600"/>
              <a:buFont typeface="Rozha One"/>
              <a:buNone/>
              <a:defRPr sz="3600">
                <a:latin typeface="Rozha One"/>
                <a:ea typeface="Rozha One"/>
                <a:cs typeface="Rozha One"/>
                <a:sym typeface="Rozha One"/>
              </a:defRPr>
            </a:lvl8pPr>
            <a:lvl9pPr lvl="8" rtl="0" algn="ctr">
              <a:spcBef>
                <a:spcPts val="0"/>
              </a:spcBef>
              <a:spcAft>
                <a:spcPts val="0"/>
              </a:spcAft>
              <a:buSzPts val="3600"/>
              <a:buFont typeface="Rozha One"/>
              <a:buNone/>
              <a:defRPr sz="3600">
                <a:latin typeface="Rozha One"/>
                <a:ea typeface="Rozha One"/>
                <a:cs typeface="Rozha One"/>
                <a:sym typeface="Rozha One"/>
              </a:defRPr>
            </a:lvl9pPr>
          </a:lstStyle>
          <a:p/>
        </p:txBody>
      </p:sp>
      <p:sp>
        <p:nvSpPr>
          <p:cNvPr id="559" name="Google Shape;559;p61"/>
          <p:cNvSpPr txBox="1"/>
          <p:nvPr>
            <p:ph idx="5" type="subTitle"/>
          </p:nvPr>
        </p:nvSpPr>
        <p:spPr>
          <a:xfrm>
            <a:off x="3595178" y="2121226"/>
            <a:ext cx="1866600" cy="528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60" name="Google Shape;560;p61"/>
          <p:cNvSpPr txBox="1"/>
          <p:nvPr>
            <p:ph idx="6" type="title"/>
          </p:nvPr>
        </p:nvSpPr>
        <p:spPr>
          <a:xfrm>
            <a:off x="3470378" y="3204650"/>
            <a:ext cx="2116200" cy="401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2000"/>
            </a:lvl1pPr>
            <a:lvl2pPr lvl="1" rtl="0" algn="ctr">
              <a:spcBef>
                <a:spcPts val="0"/>
              </a:spcBef>
              <a:spcAft>
                <a:spcPts val="0"/>
              </a:spcAft>
              <a:buSzPts val="3600"/>
              <a:buFont typeface="Rozha One"/>
              <a:buNone/>
              <a:defRPr sz="3600">
                <a:latin typeface="Rozha One"/>
                <a:ea typeface="Rozha One"/>
                <a:cs typeface="Rozha One"/>
                <a:sym typeface="Rozha One"/>
              </a:defRPr>
            </a:lvl2pPr>
            <a:lvl3pPr lvl="2" rtl="0" algn="ctr">
              <a:spcBef>
                <a:spcPts val="0"/>
              </a:spcBef>
              <a:spcAft>
                <a:spcPts val="0"/>
              </a:spcAft>
              <a:buSzPts val="3600"/>
              <a:buFont typeface="Rozha One"/>
              <a:buNone/>
              <a:defRPr sz="3600">
                <a:latin typeface="Rozha One"/>
                <a:ea typeface="Rozha One"/>
                <a:cs typeface="Rozha One"/>
                <a:sym typeface="Rozha One"/>
              </a:defRPr>
            </a:lvl3pPr>
            <a:lvl4pPr lvl="3" rtl="0" algn="ctr">
              <a:spcBef>
                <a:spcPts val="0"/>
              </a:spcBef>
              <a:spcAft>
                <a:spcPts val="0"/>
              </a:spcAft>
              <a:buSzPts val="3600"/>
              <a:buFont typeface="Rozha One"/>
              <a:buNone/>
              <a:defRPr sz="3600">
                <a:latin typeface="Rozha One"/>
                <a:ea typeface="Rozha One"/>
                <a:cs typeface="Rozha One"/>
                <a:sym typeface="Rozha One"/>
              </a:defRPr>
            </a:lvl4pPr>
            <a:lvl5pPr lvl="4" rtl="0" algn="ctr">
              <a:spcBef>
                <a:spcPts val="0"/>
              </a:spcBef>
              <a:spcAft>
                <a:spcPts val="0"/>
              </a:spcAft>
              <a:buSzPts val="3600"/>
              <a:buFont typeface="Rozha One"/>
              <a:buNone/>
              <a:defRPr sz="3600">
                <a:latin typeface="Rozha One"/>
                <a:ea typeface="Rozha One"/>
                <a:cs typeface="Rozha One"/>
                <a:sym typeface="Rozha One"/>
              </a:defRPr>
            </a:lvl5pPr>
            <a:lvl6pPr lvl="5" rtl="0" algn="ctr">
              <a:spcBef>
                <a:spcPts val="0"/>
              </a:spcBef>
              <a:spcAft>
                <a:spcPts val="0"/>
              </a:spcAft>
              <a:buSzPts val="3600"/>
              <a:buFont typeface="Rozha One"/>
              <a:buNone/>
              <a:defRPr sz="3600">
                <a:latin typeface="Rozha One"/>
                <a:ea typeface="Rozha One"/>
                <a:cs typeface="Rozha One"/>
                <a:sym typeface="Rozha One"/>
              </a:defRPr>
            </a:lvl6pPr>
            <a:lvl7pPr lvl="6" rtl="0" algn="ctr">
              <a:spcBef>
                <a:spcPts val="0"/>
              </a:spcBef>
              <a:spcAft>
                <a:spcPts val="0"/>
              </a:spcAft>
              <a:buSzPts val="3600"/>
              <a:buFont typeface="Rozha One"/>
              <a:buNone/>
              <a:defRPr sz="3600">
                <a:latin typeface="Rozha One"/>
                <a:ea typeface="Rozha One"/>
                <a:cs typeface="Rozha One"/>
                <a:sym typeface="Rozha One"/>
              </a:defRPr>
            </a:lvl7pPr>
            <a:lvl8pPr lvl="7" rtl="0" algn="ctr">
              <a:spcBef>
                <a:spcPts val="0"/>
              </a:spcBef>
              <a:spcAft>
                <a:spcPts val="0"/>
              </a:spcAft>
              <a:buSzPts val="3600"/>
              <a:buFont typeface="Rozha One"/>
              <a:buNone/>
              <a:defRPr sz="3600">
                <a:latin typeface="Rozha One"/>
                <a:ea typeface="Rozha One"/>
                <a:cs typeface="Rozha One"/>
                <a:sym typeface="Rozha One"/>
              </a:defRPr>
            </a:lvl8pPr>
            <a:lvl9pPr lvl="8" rtl="0" algn="ctr">
              <a:spcBef>
                <a:spcPts val="0"/>
              </a:spcBef>
              <a:spcAft>
                <a:spcPts val="0"/>
              </a:spcAft>
              <a:buSzPts val="3600"/>
              <a:buFont typeface="Rozha One"/>
              <a:buNone/>
              <a:defRPr sz="3600">
                <a:latin typeface="Rozha One"/>
                <a:ea typeface="Rozha One"/>
                <a:cs typeface="Rozha One"/>
                <a:sym typeface="Rozha One"/>
              </a:defRPr>
            </a:lvl9pPr>
          </a:lstStyle>
          <a:p/>
        </p:txBody>
      </p:sp>
      <p:sp>
        <p:nvSpPr>
          <p:cNvPr id="561" name="Google Shape;561;p61"/>
          <p:cNvSpPr txBox="1"/>
          <p:nvPr>
            <p:ph idx="7" type="subTitle"/>
          </p:nvPr>
        </p:nvSpPr>
        <p:spPr>
          <a:xfrm>
            <a:off x="3595178" y="3595392"/>
            <a:ext cx="1866600" cy="528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62" name="Google Shape;562;p61"/>
          <p:cNvSpPr txBox="1"/>
          <p:nvPr>
            <p:ph idx="8" type="title"/>
          </p:nvPr>
        </p:nvSpPr>
        <p:spPr>
          <a:xfrm>
            <a:off x="5983511" y="1754375"/>
            <a:ext cx="2109000" cy="401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2000"/>
            </a:lvl1pPr>
            <a:lvl2pPr lvl="1" rtl="0" algn="ctr">
              <a:spcBef>
                <a:spcPts val="0"/>
              </a:spcBef>
              <a:spcAft>
                <a:spcPts val="0"/>
              </a:spcAft>
              <a:buSzPts val="3600"/>
              <a:buFont typeface="Rozha One"/>
              <a:buNone/>
              <a:defRPr sz="3600">
                <a:latin typeface="Rozha One"/>
                <a:ea typeface="Rozha One"/>
                <a:cs typeface="Rozha One"/>
                <a:sym typeface="Rozha One"/>
              </a:defRPr>
            </a:lvl2pPr>
            <a:lvl3pPr lvl="2" rtl="0" algn="ctr">
              <a:spcBef>
                <a:spcPts val="0"/>
              </a:spcBef>
              <a:spcAft>
                <a:spcPts val="0"/>
              </a:spcAft>
              <a:buSzPts val="3600"/>
              <a:buFont typeface="Rozha One"/>
              <a:buNone/>
              <a:defRPr sz="3600">
                <a:latin typeface="Rozha One"/>
                <a:ea typeface="Rozha One"/>
                <a:cs typeface="Rozha One"/>
                <a:sym typeface="Rozha One"/>
              </a:defRPr>
            </a:lvl3pPr>
            <a:lvl4pPr lvl="3" rtl="0" algn="ctr">
              <a:spcBef>
                <a:spcPts val="0"/>
              </a:spcBef>
              <a:spcAft>
                <a:spcPts val="0"/>
              </a:spcAft>
              <a:buSzPts val="3600"/>
              <a:buFont typeface="Rozha One"/>
              <a:buNone/>
              <a:defRPr sz="3600">
                <a:latin typeface="Rozha One"/>
                <a:ea typeface="Rozha One"/>
                <a:cs typeface="Rozha One"/>
                <a:sym typeface="Rozha One"/>
              </a:defRPr>
            </a:lvl4pPr>
            <a:lvl5pPr lvl="4" rtl="0" algn="ctr">
              <a:spcBef>
                <a:spcPts val="0"/>
              </a:spcBef>
              <a:spcAft>
                <a:spcPts val="0"/>
              </a:spcAft>
              <a:buSzPts val="3600"/>
              <a:buFont typeface="Rozha One"/>
              <a:buNone/>
              <a:defRPr sz="3600">
                <a:latin typeface="Rozha One"/>
                <a:ea typeface="Rozha One"/>
                <a:cs typeface="Rozha One"/>
                <a:sym typeface="Rozha One"/>
              </a:defRPr>
            </a:lvl5pPr>
            <a:lvl6pPr lvl="5" rtl="0" algn="ctr">
              <a:spcBef>
                <a:spcPts val="0"/>
              </a:spcBef>
              <a:spcAft>
                <a:spcPts val="0"/>
              </a:spcAft>
              <a:buSzPts val="3600"/>
              <a:buFont typeface="Rozha One"/>
              <a:buNone/>
              <a:defRPr sz="3600">
                <a:latin typeface="Rozha One"/>
                <a:ea typeface="Rozha One"/>
                <a:cs typeface="Rozha One"/>
                <a:sym typeface="Rozha One"/>
              </a:defRPr>
            </a:lvl6pPr>
            <a:lvl7pPr lvl="6" rtl="0" algn="ctr">
              <a:spcBef>
                <a:spcPts val="0"/>
              </a:spcBef>
              <a:spcAft>
                <a:spcPts val="0"/>
              </a:spcAft>
              <a:buSzPts val="3600"/>
              <a:buFont typeface="Rozha One"/>
              <a:buNone/>
              <a:defRPr sz="3600">
                <a:latin typeface="Rozha One"/>
                <a:ea typeface="Rozha One"/>
                <a:cs typeface="Rozha One"/>
                <a:sym typeface="Rozha One"/>
              </a:defRPr>
            </a:lvl7pPr>
            <a:lvl8pPr lvl="7" rtl="0" algn="ctr">
              <a:spcBef>
                <a:spcPts val="0"/>
              </a:spcBef>
              <a:spcAft>
                <a:spcPts val="0"/>
              </a:spcAft>
              <a:buSzPts val="3600"/>
              <a:buFont typeface="Rozha One"/>
              <a:buNone/>
              <a:defRPr sz="3600">
                <a:latin typeface="Rozha One"/>
                <a:ea typeface="Rozha One"/>
                <a:cs typeface="Rozha One"/>
                <a:sym typeface="Rozha One"/>
              </a:defRPr>
            </a:lvl8pPr>
            <a:lvl9pPr lvl="8" rtl="0" algn="ctr">
              <a:spcBef>
                <a:spcPts val="0"/>
              </a:spcBef>
              <a:spcAft>
                <a:spcPts val="0"/>
              </a:spcAft>
              <a:buSzPts val="3600"/>
              <a:buFont typeface="Rozha One"/>
              <a:buNone/>
              <a:defRPr sz="3600">
                <a:latin typeface="Rozha One"/>
                <a:ea typeface="Rozha One"/>
                <a:cs typeface="Rozha One"/>
                <a:sym typeface="Rozha One"/>
              </a:defRPr>
            </a:lvl9pPr>
          </a:lstStyle>
          <a:p/>
        </p:txBody>
      </p:sp>
      <p:sp>
        <p:nvSpPr>
          <p:cNvPr id="563" name="Google Shape;563;p61"/>
          <p:cNvSpPr txBox="1"/>
          <p:nvPr>
            <p:ph idx="9" type="subTitle"/>
          </p:nvPr>
        </p:nvSpPr>
        <p:spPr>
          <a:xfrm>
            <a:off x="6104711" y="2121226"/>
            <a:ext cx="1866600" cy="528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64" name="Google Shape;564;p61"/>
          <p:cNvSpPr txBox="1"/>
          <p:nvPr>
            <p:ph idx="13" type="title"/>
          </p:nvPr>
        </p:nvSpPr>
        <p:spPr>
          <a:xfrm>
            <a:off x="5983511" y="3204650"/>
            <a:ext cx="2109000" cy="401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2000"/>
            </a:lvl1pPr>
            <a:lvl2pPr lvl="1" rtl="0" algn="ctr">
              <a:spcBef>
                <a:spcPts val="0"/>
              </a:spcBef>
              <a:spcAft>
                <a:spcPts val="0"/>
              </a:spcAft>
              <a:buSzPts val="3600"/>
              <a:buFont typeface="Rozha One"/>
              <a:buNone/>
              <a:defRPr sz="3600">
                <a:latin typeface="Rozha One"/>
                <a:ea typeface="Rozha One"/>
                <a:cs typeface="Rozha One"/>
                <a:sym typeface="Rozha One"/>
              </a:defRPr>
            </a:lvl2pPr>
            <a:lvl3pPr lvl="2" rtl="0" algn="ctr">
              <a:spcBef>
                <a:spcPts val="0"/>
              </a:spcBef>
              <a:spcAft>
                <a:spcPts val="0"/>
              </a:spcAft>
              <a:buSzPts val="3600"/>
              <a:buFont typeface="Rozha One"/>
              <a:buNone/>
              <a:defRPr sz="3600">
                <a:latin typeface="Rozha One"/>
                <a:ea typeface="Rozha One"/>
                <a:cs typeface="Rozha One"/>
                <a:sym typeface="Rozha One"/>
              </a:defRPr>
            </a:lvl3pPr>
            <a:lvl4pPr lvl="3" rtl="0" algn="ctr">
              <a:spcBef>
                <a:spcPts val="0"/>
              </a:spcBef>
              <a:spcAft>
                <a:spcPts val="0"/>
              </a:spcAft>
              <a:buSzPts val="3600"/>
              <a:buFont typeface="Rozha One"/>
              <a:buNone/>
              <a:defRPr sz="3600">
                <a:latin typeface="Rozha One"/>
                <a:ea typeface="Rozha One"/>
                <a:cs typeface="Rozha One"/>
                <a:sym typeface="Rozha One"/>
              </a:defRPr>
            </a:lvl4pPr>
            <a:lvl5pPr lvl="4" rtl="0" algn="ctr">
              <a:spcBef>
                <a:spcPts val="0"/>
              </a:spcBef>
              <a:spcAft>
                <a:spcPts val="0"/>
              </a:spcAft>
              <a:buSzPts val="3600"/>
              <a:buFont typeface="Rozha One"/>
              <a:buNone/>
              <a:defRPr sz="3600">
                <a:latin typeface="Rozha One"/>
                <a:ea typeface="Rozha One"/>
                <a:cs typeface="Rozha One"/>
                <a:sym typeface="Rozha One"/>
              </a:defRPr>
            </a:lvl5pPr>
            <a:lvl6pPr lvl="5" rtl="0" algn="ctr">
              <a:spcBef>
                <a:spcPts val="0"/>
              </a:spcBef>
              <a:spcAft>
                <a:spcPts val="0"/>
              </a:spcAft>
              <a:buSzPts val="3600"/>
              <a:buFont typeface="Rozha One"/>
              <a:buNone/>
              <a:defRPr sz="3600">
                <a:latin typeface="Rozha One"/>
                <a:ea typeface="Rozha One"/>
                <a:cs typeface="Rozha One"/>
                <a:sym typeface="Rozha One"/>
              </a:defRPr>
            </a:lvl6pPr>
            <a:lvl7pPr lvl="6" rtl="0" algn="ctr">
              <a:spcBef>
                <a:spcPts val="0"/>
              </a:spcBef>
              <a:spcAft>
                <a:spcPts val="0"/>
              </a:spcAft>
              <a:buSzPts val="3600"/>
              <a:buFont typeface="Rozha One"/>
              <a:buNone/>
              <a:defRPr sz="3600">
                <a:latin typeface="Rozha One"/>
                <a:ea typeface="Rozha One"/>
                <a:cs typeface="Rozha One"/>
                <a:sym typeface="Rozha One"/>
              </a:defRPr>
            </a:lvl7pPr>
            <a:lvl8pPr lvl="7" rtl="0" algn="ctr">
              <a:spcBef>
                <a:spcPts val="0"/>
              </a:spcBef>
              <a:spcAft>
                <a:spcPts val="0"/>
              </a:spcAft>
              <a:buSzPts val="3600"/>
              <a:buFont typeface="Rozha One"/>
              <a:buNone/>
              <a:defRPr sz="3600">
                <a:latin typeface="Rozha One"/>
                <a:ea typeface="Rozha One"/>
                <a:cs typeface="Rozha One"/>
                <a:sym typeface="Rozha One"/>
              </a:defRPr>
            </a:lvl8pPr>
            <a:lvl9pPr lvl="8" rtl="0" algn="ctr">
              <a:spcBef>
                <a:spcPts val="0"/>
              </a:spcBef>
              <a:spcAft>
                <a:spcPts val="0"/>
              </a:spcAft>
              <a:buSzPts val="3600"/>
              <a:buFont typeface="Rozha One"/>
              <a:buNone/>
              <a:defRPr sz="3600">
                <a:latin typeface="Rozha One"/>
                <a:ea typeface="Rozha One"/>
                <a:cs typeface="Rozha One"/>
                <a:sym typeface="Rozha One"/>
              </a:defRPr>
            </a:lvl9pPr>
          </a:lstStyle>
          <a:p/>
        </p:txBody>
      </p:sp>
      <p:sp>
        <p:nvSpPr>
          <p:cNvPr id="565" name="Google Shape;565;p61"/>
          <p:cNvSpPr txBox="1"/>
          <p:nvPr>
            <p:ph idx="14" type="subTitle"/>
          </p:nvPr>
        </p:nvSpPr>
        <p:spPr>
          <a:xfrm>
            <a:off x="6104711" y="3595392"/>
            <a:ext cx="1866600" cy="528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66" name="Google Shape;566;p61"/>
          <p:cNvSpPr txBox="1"/>
          <p:nvPr>
            <p:ph idx="15" type="title"/>
          </p:nvPr>
        </p:nvSpPr>
        <p:spPr>
          <a:xfrm>
            <a:off x="1974300" y="683125"/>
            <a:ext cx="5195400" cy="528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700"/>
              <a:buNone/>
              <a:defRPr sz="27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567" name="Google Shape;567;p61"/>
          <p:cNvCxnSpPr/>
          <p:nvPr/>
        </p:nvCxnSpPr>
        <p:spPr>
          <a:xfrm>
            <a:off x="-111387" y="564550"/>
            <a:ext cx="9288300" cy="0"/>
          </a:xfrm>
          <a:prstGeom prst="straightConnector1">
            <a:avLst/>
          </a:prstGeom>
          <a:noFill/>
          <a:ln cap="flat" cmpd="sng" w="9525">
            <a:solidFill>
              <a:schemeClr val="dk1"/>
            </a:solidFill>
            <a:prstDash val="solid"/>
            <a:round/>
            <a:headEnd len="med" w="med" type="none"/>
            <a:tailEnd len="med" w="med" type="none"/>
          </a:ln>
        </p:spPr>
      </p:cxnSp>
      <p:cxnSp>
        <p:nvCxnSpPr>
          <p:cNvPr id="568" name="Google Shape;568;p61"/>
          <p:cNvCxnSpPr/>
          <p:nvPr/>
        </p:nvCxnSpPr>
        <p:spPr>
          <a:xfrm>
            <a:off x="-111387" y="4582625"/>
            <a:ext cx="9288300" cy="0"/>
          </a:xfrm>
          <a:prstGeom prst="straightConnector1">
            <a:avLst/>
          </a:prstGeom>
          <a:noFill/>
          <a:ln cap="flat" cmpd="sng" w="9525">
            <a:solidFill>
              <a:schemeClr val="dk1"/>
            </a:solidFill>
            <a:prstDash val="solid"/>
            <a:round/>
            <a:headEnd len="med" w="med" type="none"/>
            <a:tailEnd len="med" w="med" type="none"/>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blipFill>
          <a:blip r:embed="rId2">
            <a:alphaModFix/>
          </a:blip>
          <a:stretch>
            <a:fillRect/>
          </a:stretch>
        </a:blipFill>
      </p:bgPr>
    </p:bg>
    <p:spTree>
      <p:nvGrpSpPr>
        <p:cNvPr id="54" name="Shape 54"/>
        <p:cNvGrpSpPr/>
        <p:nvPr/>
      </p:nvGrpSpPr>
      <p:grpSpPr>
        <a:xfrm>
          <a:off x="0" y="0"/>
          <a:ext cx="0" cy="0"/>
          <a:chOff x="0" y="0"/>
          <a:chExt cx="0" cy="0"/>
        </a:xfrm>
      </p:grpSpPr>
      <p:sp>
        <p:nvSpPr>
          <p:cNvPr id="55" name="Google Shape;55;p7"/>
          <p:cNvSpPr/>
          <p:nvPr/>
        </p:nvSpPr>
        <p:spPr>
          <a:xfrm>
            <a:off x="3956575" y="-131581"/>
            <a:ext cx="5277925" cy="1600100"/>
          </a:xfrm>
          <a:custGeom>
            <a:rect b="b" l="l" r="r" t="t"/>
            <a:pathLst>
              <a:path extrusionOk="0" h="64004" w="211117">
                <a:moveTo>
                  <a:pt x="211117" y="4067"/>
                </a:moveTo>
                <a:lnTo>
                  <a:pt x="211117" y="0"/>
                </a:lnTo>
                <a:lnTo>
                  <a:pt x="36953" y="0"/>
                </a:lnTo>
                <a:lnTo>
                  <a:pt x="0" y="64004"/>
                </a:lnTo>
                <a:lnTo>
                  <a:pt x="177146" y="33493"/>
                </a:lnTo>
                <a:close/>
              </a:path>
            </a:pathLst>
          </a:custGeom>
          <a:solidFill>
            <a:srgbClr val="F7E5B7">
              <a:alpha val="52679"/>
            </a:srgbClr>
          </a:solidFill>
          <a:ln>
            <a:noFill/>
          </a:ln>
        </p:spPr>
      </p:sp>
      <p:sp>
        <p:nvSpPr>
          <p:cNvPr id="56" name="Google Shape;56;p7"/>
          <p:cNvSpPr/>
          <p:nvPr/>
        </p:nvSpPr>
        <p:spPr>
          <a:xfrm>
            <a:off x="-77225" y="1390125"/>
            <a:ext cx="5097150" cy="4083025"/>
          </a:xfrm>
          <a:custGeom>
            <a:rect b="b" l="l" r="r" t="t"/>
            <a:pathLst>
              <a:path extrusionOk="0" h="163321" w="203886">
                <a:moveTo>
                  <a:pt x="0" y="161256"/>
                </a:moveTo>
                <a:lnTo>
                  <a:pt x="0" y="61784"/>
                </a:lnTo>
                <a:lnTo>
                  <a:pt x="203886" y="0"/>
                </a:lnTo>
                <a:lnTo>
                  <a:pt x="80633" y="163321"/>
                </a:lnTo>
                <a:close/>
              </a:path>
            </a:pathLst>
          </a:custGeom>
          <a:solidFill>
            <a:srgbClr val="96B3C1">
              <a:alpha val="38840"/>
            </a:srgbClr>
          </a:solidFill>
          <a:ln>
            <a:noFill/>
          </a:ln>
        </p:spPr>
      </p:sp>
      <p:sp>
        <p:nvSpPr>
          <p:cNvPr id="57" name="Google Shape;57;p7"/>
          <p:cNvSpPr/>
          <p:nvPr/>
        </p:nvSpPr>
        <p:spPr>
          <a:xfrm flipH="1" rot="10800000">
            <a:off x="2023421" y="1359233"/>
            <a:ext cx="4124075" cy="4000500"/>
          </a:xfrm>
          <a:custGeom>
            <a:rect b="b" l="l" r="r" t="t"/>
            <a:pathLst>
              <a:path extrusionOk="0" h="160020" w="164963">
                <a:moveTo>
                  <a:pt x="0" y="0"/>
                </a:moveTo>
                <a:lnTo>
                  <a:pt x="164963" y="0"/>
                </a:lnTo>
                <a:lnTo>
                  <a:pt x="119243" y="160020"/>
                </a:lnTo>
                <a:close/>
              </a:path>
            </a:pathLst>
          </a:custGeom>
          <a:solidFill>
            <a:srgbClr val="9EDDEF">
              <a:alpha val="29460"/>
            </a:srgbClr>
          </a:solidFill>
          <a:ln>
            <a:noFill/>
          </a:ln>
        </p:spPr>
      </p:sp>
      <p:sp>
        <p:nvSpPr>
          <p:cNvPr id="58" name="Google Shape;58;p7"/>
          <p:cNvSpPr/>
          <p:nvPr/>
        </p:nvSpPr>
        <p:spPr>
          <a:xfrm flipH="1" rot="10800000">
            <a:off x="-61779" y="-92671"/>
            <a:ext cx="4927250" cy="3027400"/>
          </a:xfrm>
          <a:custGeom>
            <a:rect b="b" l="l" r="r" t="t"/>
            <a:pathLst>
              <a:path extrusionOk="0" h="121096" w="197090">
                <a:moveTo>
                  <a:pt x="0" y="0"/>
                </a:moveTo>
                <a:lnTo>
                  <a:pt x="0" y="121096"/>
                </a:lnTo>
                <a:lnTo>
                  <a:pt x="197090" y="121096"/>
                </a:lnTo>
                <a:lnTo>
                  <a:pt x="154459" y="48191"/>
                </a:lnTo>
                <a:close/>
              </a:path>
            </a:pathLst>
          </a:custGeom>
          <a:solidFill>
            <a:srgbClr val="9EDDEF">
              <a:alpha val="29460"/>
            </a:srgbClr>
          </a:solidFill>
          <a:ln>
            <a:noFill/>
          </a:ln>
        </p:spPr>
      </p:sp>
      <p:sp>
        <p:nvSpPr>
          <p:cNvPr id="59" name="Google Shape;59;p7"/>
          <p:cNvSpPr/>
          <p:nvPr/>
        </p:nvSpPr>
        <p:spPr>
          <a:xfrm flipH="1" rot="10800000">
            <a:off x="5483300" y="-30896"/>
            <a:ext cx="3753375" cy="5390650"/>
          </a:xfrm>
          <a:custGeom>
            <a:rect b="b" l="l" r="r" t="t"/>
            <a:pathLst>
              <a:path extrusionOk="0" h="215626" w="150135">
                <a:moveTo>
                  <a:pt x="26567" y="0"/>
                </a:moveTo>
                <a:lnTo>
                  <a:pt x="150135" y="0"/>
                </a:lnTo>
                <a:lnTo>
                  <a:pt x="150135" y="215626"/>
                </a:lnTo>
                <a:lnTo>
                  <a:pt x="0" y="92676"/>
                </a:lnTo>
                <a:close/>
              </a:path>
            </a:pathLst>
          </a:custGeom>
          <a:solidFill>
            <a:srgbClr val="EEEEEE">
              <a:alpha val="71880"/>
            </a:srgbClr>
          </a:solidFill>
          <a:ln>
            <a:noFill/>
          </a:ln>
        </p:spPr>
      </p:sp>
      <p:sp>
        <p:nvSpPr>
          <p:cNvPr id="60" name="Google Shape;60;p7"/>
          <p:cNvSpPr/>
          <p:nvPr/>
        </p:nvSpPr>
        <p:spPr>
          <a:xfrm>
            <a:off x="543050" y="361950"/>
            <a:ext cx="8057700" cy="4419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7"/>
          <p:cNvSpPr txBox="1"/>
          <p:nvPr>
            <p:ph idx="1" type="body"/>
          </p:nvPr>
        </p:nvSpPr>
        <p:spPr>
          <a:xfrm>
            <a:off x="1195150" y="1660550"/>
            <a:ext cx="3468900" cy="2070900"/>
          </a:xfrm>
          <a:prstGeom prst="rect">
            <a:avLst/>
          </a:prstGeom>
        </p:spPr>
        <p:txBody>
          <a:bodyPr anchorCtr="0" anchor="t" bIns="91425" lIns="91425" spcFirstLastPara="1" rIns="91425" wrap="square" tIns="91425">
            <a:noAutofit/>
          </a:bodyPr>
          <a:lstStyle>
            <a:lvl1pPr indent="-304800" lvl="0" marL="457200">
              <a:lnSpc>
                <a:spcPct val="100000"/>
              </a:lnSpc>
              <a:spcBef>
                <a:spcPts val="0"/>
              </a:spcBef>
              <a:spcAft>
                <a:spcPts val="0"/>
              </a:spcAft>
              <a:buSzPts val="12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cxnSp>
        <p:nvCxnSpPr>
          <p:cNvPr id="62" name="Google Shape;62;p7"/>
          <p:cNvCxnSpPr/>
          <p:nvPr/>
        </p:nvCxnSpPr>
        <p:spPr>
          <a:xfrm>
            <a:off x="4426663" y="606925"/>
            <a:ext cx="290700" cy="0"/>
          </a:xfrm>
          <a:prstGeom prst="straightConnector1">
            <a:avLst/>
          </a:prstGeom>
          <a:noFill/>
          <a:ln cap="flat" cmpd="sng" w="19050">
            <a:solidFill>
              <a:schemeClr val="accent2"/>
            </a:solidFill>
            <a:prstDash val="solid"/>
            <a:round/>
            <a:headEnd len="med" w="med" type="none"/>
            <a:tailEnd len="med" w="med" type="none"/>
          </a:ln>
        </p:spPr>
      </p:cxnSp>
      <p:sp>
        <p:nvSpPr>
          <p:cNvPr id="63" name="Google Shape;63;p7"/>
          <p:cNvSpPr txBox="1"/>
          <p:nvPr>
            <p:ph type="title"/>
          </p:nvPr>
        </p:nvSpPr>
        <p:spPr>
          <a:xfrm>
            <a:off x="1974300" y="606925"/>
            <a:ext cx="5195400" cy="528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sz="3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2">
  <p:cSld name="CUSTOM_1_1_2">
    <p:bg>
      <p:bgPr>
        <a:blipFill>
          <a:blip r:embed="rId2">
            <a:alphaModFix/>
          </a:blip>
          <a:stretch>
            <a:fillRect/>
          </a:stretch>
        </a:blipFill>
      </p:bgPr>
    </p:bg>
    <p:spTree>
      <p:nvGrpSpPr>
        <p:cNvPr id="569" name="Shape 569"/>
        <p:cNvGrpSpPr/>
        <p:nvPr/>
      </p:nvGrpSpPr>
      <p:grpSpPr>
        <a:xfrm>
          <a:off x="0" y="0"/>
          <a:ext cx="0" cy="0"/>
          <a:chOff x="0" y="0"/>
          <a:chExt cx="0" cy="0"/>
        </a:xfrm>
      </p:grpSpPr>
      <p:sp>
        <p:nvSpPr>
          <p:cNvPr id="570" name="Google Shape;570;p62"/>
          <p:cNvSpPr/>
          <p:nvPr/>
        </p:nvSpPr>
        <p:spPr>
          <a:xfrm>
            <a:off x="-55980" y="-27995"/>
            <a:ext cx="5691450" cy="5224950"/>
          </a:xfrm>
          <a:custGeom>
            <a:rect b="b" l="l" r="r" t="t"/>
            <a:pathLst>
              <a:path extrusionOk="0" h="208998" w="227658">
                <a:moveTo>
                  <a:pt x="197428" y="208998"/>
                </a:moveTo>
                <a:lnTo>
                  <a:pt x="0" y="208998"/>
                </a:lnTo>
                <a:lnTo>
                  <a:pt x="0" y="0"/>
                </a:lnTo>
                <a:lnTo>
                  <a:pt x="46651" y="0"/>
                </a:lnTo>
                <a:lnTo>
                  <a:pt x="69417" y="22393"/>
                </a:lnTo>
                <a:lnTo>
                  <a:pt x="226165" y="180261"/>
                </a:lnTo>
                <a:lnTo>
                  <a:pt x="227658" y="187725"/>
                </a:lnTo>
                <a:close/>
              </a:path>
            </a:pathLst>
          </a:custGeom>
          <a:solidFill>
            <a:srgbClr val="9EDDEF">
              <a:alpha val="29460"/>
            </a:srgbClr>
          </a:solidFill>
          <a:ln>
            <a:noFill/>
          </a:ln>
        </p:spPr>
      </p:sp>
      <p:sp>
        <p:nvSpPr>
          <p:cNvPr id="571" name="Google Shape;571;p62"/>
          <p:cNvSpPr/>
          <p:nvPr/>
        </p:nvSpPr>
        <p:spPr>
          <a:xfrm flipH="1">
            <a:off x="4881322" y="-87400"/>
            <a:ext cx="4332025" cy="5280825"/>
          </a:xfrm>
          <a:custGeom>
            <a:rect b="b" l="l" r="r" t="t"/>
            <a:pathLst>
              <a:path extrusionOk="0" h="211233" w="173281">
                <a:moveTo>
                  <a:pt x="146814" y="0"/>
                </a:moveTo>
                <a:lnTo>
                  <a:pt x="0" y="0"/>
                </a:lnTo>
                <a:lnTo>
                  <a:pt x="0" y="211233"/>
                </a:lnTo>
                <a:lnTo>
                  <a:pt x="173281" y="211233"/>
                </a:lnTo>
                <a:lnTo>
                  <a:pt x="43944" y="115854"/>
                </a:lnTo>
                <a:close/>
              </a:path>
            </a:pathLst>
          </a:custGeom>
          <a:solidFill>
            <a:srgbClr val="F7E5B7">
              <a:alpha val="52679"/>
            </a:srgbClr>
          </a:solidFill>
          <a:ln>
            <a:noFill/>
          </a:ln>
        </p:spPr>
      </p:sp>
      <p:sp>
        <p:nvSpPr>
          <p:cNvPr id="572" name="Google Shape;572;p62"/>
          <p:cNvSpPr/>
          <p:nvPr/>
        </p:nvSpPr>
        <p:spPr>
          <a:xfrm flipH="1">
            <a:off x="1073641" y="-62416"/>
            <a:ext cx="7041100" cy="4656600"/>
          </a:xfrm>
          <a:custGeom>
            <a:rect b="b" l="l" r="r" t="t"/>
            <a:pathLst>
              <a:path extrusionOk="0" h="186264" w="281644">
                <a:moveTo>
                  <a:pt x="101871" y="0"/>
                </a:moveTo>
                <a:lnTo>
                  <a:pt x="281644" y="0"/>
                </a:lnTo>
                <a:lnTo>
                  <a:pt x="96378" y="186264"/>
                </a:lnTo>
                <a:lnTo>
                  <a:pt x="0" y="115853"/>
                </a:lnTo>
                <a:close/>
              </a:path>
            </a:pathLst>
          </a:custGeom>
          <a:solidFill>
            <a:srgbClr val="595959">
              <a:alpha val="16960"/>
            </a:srgbClr>
          </a:solidFill>
          <a:ln>
            <a:noFill/>
          </a:ln>
        </p:spPr>
      </p:sp>
      <p:sp>
        <p:nvSpPr>
          <p:cNvPr id="573" name="Google Shape;573;p62"/>
          <p:cNvSpPr/>
          <p:nvPr/>
        </p:nvSpPr>
        <p:spPr>
          <a:xfrm>
            <a:off x="-24000" y="410550"/>
            <a:ext cx="9192000" cy="4322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62"/>
          <p:cNvSpPr txBox="1"/>
          <p:nvPr>
            <p:ph type="title"/>
          </p:nvPr>
        </p:nvSpPr>
        <p:spPr>
          <a:xfrm>
            <a:off x="1974300" y="683125"/>
            <a:ext cx="5195400" cy="528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700"/>
              <a:buNone/>
              <a:defRPr sz="27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575" name="Google Shape;575;p62"/>
          <p:cNvSpPr txBox="1"/>
          <p:nvPr>
            <p:ph idx="2" type="title"/>
          </p:nvPr>
        </p:nvSpPr>
        <p:spPr>
          <a:xfrm>
            <a:off x="1848226" y="1509075"/>
            <a:ext cx="2253300" cy="3339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1"/>
              </a:buClr>
              <a:buSzPts val="3600"/>
              <a:buNone/>
              <a:defRPr sz="2000">
                <a:solidFill>
                  <a:schemeClr val="accent1"/>
                </a:solidFill>
              </a:defRPr>
            </a:lvl1pPr>
            <a:lvl2pPr lvl="1" rtl="0" algn="ctr">
              <a:spcBef>
                <a:spcPts val="0"/>
              </a:spcBef>
              <a:spcAft>
                <a:spcPts val="0"/>
              </a:spcAft>
              <a:buClr>
                <a:schemeClr val="accent1"/>
              </a:buClr>
              <a:buSzPts val="3600"/>
              <a:buFont typeface="Rozha One"/>
              <a:buNone/>
              <a:defRPr sz="3600">
                <a:solidFill>
                  <a:schemeClr val="accent1"/>
                </a:solidFill>
                <a:latin typeface="Rozha One"/>
                <a:ea typeface="Rozha One"/>
                <a:cs typeface="Rozha One"/>
                <a:sym typeface="Rozha One"/>
              </a:defRPr>
            </a:lvl2pPr>
            <a:lvl3pPr lvl="2" rtl="0" algn="ctr">
              <a:spcBef>
                <a:spcPts val="0"/>
              </a:spcBef>
              <a:spcAft>
                <a:spcPts val="0"/>
              </a:spcAft>
              <a:buClr>
                <a:schemeClr val="accent1"/>
              </a:buClr>
              <a:buSzPts val="3600"/>
              <a:buFont typeface="Rozha One"/>
              <a:buNone/>
              <a:defRPr sz="3600">
                <a:solidFill>
                  <a:schemeClr val="accent1"/>
                </a:solidFill>
                <a:latin typeface="Rozha One"/>
                <a:ea typeface="Rozha One"/>
                <a:cs typeface="Rozha One"/>
                <a:sym typeface="Rozha One"/>
              </a:defRPr>
            </a:lvl3pPr>
            <a:lvl4pPr lvl="3" rtl="0" algn="ctr">
              <a:spcBef>
                <a:spcPts val="0"/>
              </a:spcBef>
              <a:spcAft>
                <a:spcPts val="0"/>
              </a:spcAft>
              <a:buClr>
                <a:schemeClr val="accent1"/>
              </a:buClr>
              <a:buSzPts val="3600"/>
              <a:buFont typeface="Rozha One"/>
              <a:buNone/>
              <a:defRPr sz="3600">
                <a:solidFill>
                  <a:schemeClr val="accent1"/>
                </a:solidFill>
                <a:latin typeface="Rozha One"/>
                <a:ea typeface="Rozha One"/>
                <a:cs typeface="Rozha One"/>
                <a:sym typeface="Rozha One"/>
              </a:defRPr>
            </a:lvl4pPr>
            <a:lvl5pPr lvl="4" rtl="0" algn="ctr">
              <a:spcBef>
                <a:spcPts val="0"/>
              </a:spcBef>
              <a:spcAft>
                <a:spcPts val="0"/>
              </a:spcAft>
              <a:buClr>
                <a:schemeClr val="accent1"/>
              </a:buClr>
              <a:buSzPts val="3600"/>
              <a:buFont typeface="Rozha One"/>
              <a:buNone/>
              <a:defRPr sz="3600">
                <a:solidFill>
                  <a:schemeClr val="accent1"/>
                </a:solidFill>
                <a:latin typeface="Rozha One"/>
                <a:ea typeface="Rozha One"/>
                <a:cs typeface="Rozha One"/>
                <a:sym typeface="Rozha One"/>
              </a:defRPr>
            </a:lvl5pPr>
            <a:lvl6pPr lvl="5" rtl="0" algn="ctr">
              <a:spcBef>
                <a:spcPts val="0"/>
              </a:spcBef>
              <a:spcAft>
                <a:spcPts val="0"/>
              </a:spcAft>
              <a:buClr>
                <a:schemeClr val="accent1"/>
              </a:buClr>
              <a:buSzPts val="3600"/>
              <a:buFont typeface="Rozha One"/>
              <a:buNone/>
              <a:defRPr sz="3600">
                <a:solidFill>
                  <a:schemeClr val="accent1"/>
                </a:solidFill>
                <a:latin typeface="Rozha One"/>
                <a:ea typeface="Rozha One"/>
                <a:cs typeface="Rozha One"/>
                <a:sym typeface="Rozha One"/>
              </a:defRPr>
            </a:lvl6pPr>
            <a:lvl7pPr lvl="6" rtl="0" algn="ctr">
              <a:spcBef>
                <a:spcPts val="0"/>
              </a:spcBef>
              <a:spcAft>
                <a:spcPts val="0"/>
              </a:spcAft>
              <a:buClr>
                <a:schemeClr val="accent1"/>
              </a:buClr>
              <a:buSzPts val="3600"/>
              <a:buFont typeface="Rozha One"/>
              <a:buNone/>
              <a:defRPr sz="3600">
                <a:solidFill>
                  <a:schemeClr val="accent1"/>
                </a:solidFill>
                <a:latin typeface="Rozha One"/>
                <a:ea typeface="Rozha One"/>
                <a:cs typeface="Rozha One"/>
                <a:sym typeface="Rozha One"/>
              </a:defRPr>
            </a:lvl7pPr>
            <a:lvl8pPr lvl="7" rtl="0" algn="ctr">
              <a:spcBef>
                <a:spcPts val="0"/>
              </a:spcBef>
              <a:spcAft>
                <a:spcPts val="0"/>
              </a:spcAft>
              <a:buClr>
                <a:schemeClr val="accent1"/>
              </a:buClr>
              <a:buSzPts val="3600"/>
              <a:buFont typeface="Rozha One"/>
              <a:buNone/>
              <a:defRPr sz="3600">
                <a:solidFill>
                  <a:schemeClr val="accent1"/>
                </a:solidFill>
                <a:latin typeface="Rozha One"/>
                <a:ea typeface="Rozha One"/>
                <a:cs typeface="Rozha One"/>
                <a:sym typeface="Rozha One"/>
              </a:defRPr>
            </a:lvl8pPr>
            <a:lvl9pPr lvl="8" rtl="0" algn="ctr">
              <a:spcBef>
                <a:spcPts val="0"/>
              </a:spcBef>
              <a:spcAft>
                <a:spcPts val="0"/>
              </a:spcAft>
              <a:buClr>
                <a:schemeClr val="accent1"/>
              </a:buClr>
              <a:buSzPts val="3600"/>
              <a:buFont typeface="Rozha One"/>
              <a:buNone/>
              <a:defRPr sz="3600">
                <a:solidFill>
                  <a:schemeClr val="accent1"/>
                </a:solidFill>
                <a:latin typeface="Rozha One"/>
                <a:ea typeface="Rozha One"/>
                <a:cs typeface="Rozha One"/>
                <a:sym typeface="Rozha One"/>
              </a:defRPr>
            </a:lvl9pPr>
          </a:lstStyle>
          <a:p/>
        </p:txBody>
      </p:sp>
      <p:sp>
        <p:nvSpPr>
          <p:cNvPr id="576" name="Google Shape;576;p62"/>
          <p:cNvSpPr txBox="1"/>
          <p:nvPr>
            <p:ph idx="1" type="subTitle"/>
          </p:nvPr>
        </p:nvSpPr>
        <p:spPr>
          <a:xfrm>
            <a:off x="1608525" y="1799405"/>
            <a:ext cx="2732700" cy="208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77" name="Google Shape;577;p62"/>
          <p:cNvSpPr txBox="1"/>
          <p:nvPr>
            <p:ph idx="3" type="title"/>
          </p:nvPr>
        </p:nvSpPr>
        <p:spPr>
          <a:xfrm>
            <a:off x="1848226" y="3096975"/>
            <a:ext cx="2253300" cy="3339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1"/>
              </a:buClr>
              <a:buSzPts val="3600"/>
              <a:buNone/>
              <a:defRPr sz="2000">
                <a:solidFill>
                  <a:schemeClr val="accent1"/>
                </a:solidFill>
              </a:defRPr>
            </a:lvl1pPr>
            <a:lvl2pPr lvl="1" rtl="0" algn="ctr">
              <a:spcBef>
                <a:spcPts val="0"/>
              </a:spcBef>
              <a:spcAft>
                <a:spcPts val="0"/>
              </a:spcAft>
              <a:buClr>
                <a:schemeClr val="accent1"/>
              </a:buClr>
              <a:buSzPts val="3600"/>
              <a:buFont typeface="Rozha One"/>
              <a:buNone/>
              <a:defRPr sz="3600">
                <a:solidFill>
                  <a:schemeClr val="accent1"/>
                </a:solidFill>
                <a:latin typeface="Rozha One"/>
                <a:ea typeface="Rozha One"/>
                <a:cs typeface="Rozha One"/>
                <a:sym typeface="Rozha One"/>
              </a:defRPr>
            </a:lvl2pPr>
            <a:lvl3pPr lvl="2" rtl="0" algn="ctr">
              <a:spcBef>
                <a:spcPts val="0"/>
              </a:spcBef>
              <a:spcAft>
                <a:spcPts val="0"/>
              </a:spcAft>
              <a:buClr>
                <a:schemeClr val="accent1"/>
              </a:buClr>
              <a:buSzPts val="3600"/>
              <a:buFont typeface="Rozha One"/>
              <a:buNone/>
              <a:defRPr sz="3600">
                <a:solidFill>
                  <a:schemeClr val="accent1"/>
                </a:solidFill>
                <a:latin typeface="Rozha One"/>
                <a:ea typeface="Rozha One"/>
                <a:cs typeface="Rozha One"/>
                <a:sym typeface="Rozha One"/>
              </a:defRPr>
            </a:lvl3pPr>
            <a:lvl4pPr lvl="3" rtl="0" algn="ctr">
              <a:spcBef>
                <a:spcPts val="0"/>
              </a:spcBef>
              <a:spcAft>
                <a:spcPts val="0"/>
              </a:spcAft>
              <a:buClr>
                <a:schemeClr val="accent1"/>
              </a:buClr>
              <a:buSzPts val="3600"/>
              <a:buFont typeface="Rozha One"/>
              <a:buNone/>
              <a:defRPr sz="3600">
                <a:solidFill>
                  <a:schemeClr val="accent1"/>
                </a:solidFill>
                <a:latin typeface="Rozha One"/>
                <a:ea typeface="Rozha One"/>
                <a:cs typeface="Rozha One"/>
                <a:sym typeface="Rozha One"/>
              </a:defRPr>
            </a:lvl4pPr>
            <a:lvl5pPr lvl="4" rtl="0" algn="ctr">
              <a:spcBef>
                <a:spcPts val="0"/>
              </a:spcBef>
              <a:spcAft>
                <a:spcPts val="0"/>
              </a:spcAft>
              <a:buClr>
                <a:schemeClr val="accent1"/>
              </a:buClr>
              <a:buSzPts val="3600"/>
              <a:buFont typeface="Rozha One"/>
              <a:buNone/>
              <a:defRPr sz="3600">
                <a:solidFill>
                  <a:schemeClr val="accent1"/>
                </a:solidFill>
                <a:latin typeface="Rozha One"/>
                <a:ea typeface="Rozha One"/>
                <a:cs typeface="Rozha One"/>
                <a:sym typeface="Rozha One"/>
              </a:defRPr>
            </a:lvl5pPr>
            <a:lvl6pPr lvl="5" rtl="0" algn="ctr">
              <a:spcBef>
                <a:spcPts val="0"/>
              </a:spcBef>
              <a:spcAft>
                <a:spcPts val="0"/>
              </a:spcAft>
              <a:buClr>
                <a:schemeClr val="accent1"/>
              </a:buClr>
              <a:buSzPts val="3600"/>
              <a:buFont typeface="Rozha One"/>
              <a:buNone/>
              <a:defRPr sz="3600">
                <a:solidFill>
                  <a:schemeClr val="accent1"/>
                </a:solidFill>
                <a:latin typeface="Rozha One"/>
                <a:ea typeface="Rozha One"/>
                <a:cs typeface="Rozha One"/>
                <a:sym typeface="Rozha One"/>
              </a:defRPr>
            </a:lvl6pPr>
            <a:lvl7pPr lvl="6" rtl="0" algn="ctr">
              <a:spcBef>
                <a:spcPts val="0"/>
              </a:spcBef>
              <a:spcAft>
                <a:spcPts val="0"/>
              </a:spcAft>
              <a:buClr>
                <a:schemeClr val="accent1"/>
              </a:buClr>
              <a:buSzPts val="3600"/>
              <a:buFont typeface="Rozha One"/>
              <a:buNone/>
              <a:defRPr sz="3600">
                <a:solidFill>
                  <a:schemeClr val="accent1"/>
                </a:solidFill>
                <a:latin typeface="Rozha One"/>
                <a:ea typeface="Rozha One"/>
                <a:cs typeface="Rozha One"/>
                <a:sym typeface="Rozha One"/>
              </a:defRPr>
            </a:lvl7pPr>
            <a:lvl8pPr lvl="7" rtl="0" algn="ctr">
              <a:spcBef>
                <a:spcPts val="0"/>
              </a:spcBef>
              <a:spcAft>
                <a:spcPts val="0"/>
              </a:spcAft>
              <a:buClr>
                <a:schemeClr val="accent1"/>
              </a:buClr>
              <a:buSzPts val="3600"/>
              <a:buFont typeface="Rozha One"/>
              <a:buNone/>
              <a:defRPr sz="3600">
                <a:solidFill>
                  <a:schemeClr val="accent1"/>
                </a:solidFill>
                <a:latin typeface="Rozha One"/>
                <a:ea typeface="Rozha One"/>
                <a:cs typeface="Rozha One"/>
                <a:sym typeface="Rozha One"/>
              </a:defRPr>
            </a:lvl8pPr>
            <a:lvl9pPr lvl="8" rtl="0" algn="ctr">
              <a:spcBef>
                <a:spcPts val="0"/>
              </a:spcBef>
              <a:spcAft>
                <a:spcPts val="0"/>
              </a:spcAft>
              <a:buClr>
                <a:schemeClr val="accent1"/>
              </a:buClr>
              <a:buSzPts val="3600"/>
              <a:buFont typeface="Rozha One"/>
              <a:buNone/>
              <a:defRPr sz="3600">
                <a:solidFill>
                  <a:schemeClr val="accent1"/>
                </a:solidFill>
                <a:latin typeface="Rozha One"/>
                <a:ea typeface="Rozha One"/>
                <a:cs typeface="Rozha One"/>
                <a:sym typeface="Rozha One"/>
              </a:defRPr>
            </a:lvl9pPr>
          </a:lstStyle>
          <a:p/>
        </p:txBody>
      </p:sp>
      <p:sp>
        <p:nvSpPr>
          <p:cNvPr id="578" name="Google Shape;578;p62"/>
          <p:cNvSpPr txBox="1"/>
          <p:nvPr>
            <p:ph idx="4" type="subTitle"/>
          </p:nvPr>
        </p:nvSpPr>
        <p:spPr>
          <a:xfrm>
            <a:off x="1608525" y="3483426"/>
            <a:ext cx="2732700" cy="208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79" name="Google Shape;579;p62"/>
          <p:cNvSpPr txBox="1"/>
          <p:nvPr>
            <p:ph idx="5" type="title"/>
          </p:nvPr>
        </p:nvSpPr>
        <p:spPr>
          <a:xfrm>
            <a:off x="5272526" y="1509075"/>
            <a:ext cx="2253300" cy="3339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1"/>
              </a:buClr>
              <a:buSzPts val="3600"/>
              <a:buNone/>
              <a:defRPr sz="2000">
                <a:solidFill>
                  <a:schemeClr val="accent1"/>
                </a:solidFill>
              </a:defRPr>
            </a:lvl1pPr>
            <a:lvl2pPr lvl="1" rtl="0" algn="ctr">
              <a:spcBef>
                <a:spcPts val="0"/>
              </a:spcBef>
              <a:spcAft>
                <a:spcPts val="0"/>
              </a:spcAft>
              <a:buClr>
                <a:schemeClr val="accent1"/>
              </a:buClr>
              <a:buSzPts val="3600"/>
              <a:buFont typeface="Rozha One"/>
              <a:buNone/>
              <a:defRPr sz="3600">
                <a:solidFill>
                  <a:schemeClr val="accent1"/>
                </a:solidFill>
                <a:latin typeface="Rozha One"/>
                <a:ea typeface="Rozha One"/>
                <a:cs typeface="Rozha One"/>
                <a:sym typeface="Rozha One"/>
              </a:defRPr>
            </a:lvl2pPr>
            <a:lvl3pPr lvl="2" rtl="0" algn="ctr">
              <a:spcBef>
                <a:spcPts val="0"/>
              </a:spcBef>
              <a:spcAft>
                <a:spcPts val="0"/>
              </a:spcAft>
              <a:buClr>
                <a:schemeClr val="accent1"/>
              </a:buClr>
              <a:buSzPts val="3600"/>
              <a:buFont typeface="Rozha One"/>
              <a:buNone/>
              <a:defRPr sz="3600">
                <a:solidFill>
                  <a:schemeClr val="accent1"/>
                </a:solidFill>
                <a:latin typeface="Rozha One"/>
                <a:ea typeface="Rozha One"/>
                <a:cs typeface="Rozha One"/>
                <a:sym typeface="Rozha One"/>
              </a:defRPr>
            </a:lvl3pPr>
            <a:lvl4pPr lvl="3" rtl="0" algn="ctr">
              <a:spcBef>
                <a:spcPts val="0"/>
              </a:spcBef>
              <a:spcAft>
                <a:spcPts val="0"/>
              </a:spcAft>
              <a:buClr>
                <a:schemeClr val="accent1"/>
              </a:buClr>
              <a:buSzPts val="3600"/>
              <a:buFont typeface="Rozha One"/>
              <a:buNone/>
              <a:defRPr sz="3600">
                <a:solidFill>
                  <a:schemeClr val="accent1"/>
                </a:solidFill>
                <a:latin typeface="Rozha One"/>
                <a:ea typeface="Rozha One"/>
                <a:cs typeface="Rozha One"/>
                <a:sym typeface="Rozha One"/>
              </a:defRPr>
            </a:lvl4pPr>
            <a:lvl5pPr lvl="4" rtl="0" algn="ctr">
              <a:spcBef>
                <a:spcPts val="0"/>
              </a:spcBef>
              <a:spcAft>
                <a:spcPts val="0"/>
              </a:spcAft>
              <a:buClr>
                <a:schemeClr val="accent1"/>
              </a:buClr>
              <a:buSzPts val="3600"/>
              <a:buFont typeface="Rozha One"/>
              <a:buNone/>
              <a:defRPr sz="3600">
                <a:solidFill>
                  <a:schemeClr val="accent1"/>
                </a:solidFill>
                <a:latin typeface="Rozha One"/>
                <a:ea typeface="Rozha One"/>
                <a:cs typeface="Rozha One"/>
                <a:sym typeface="Rozha One"/>
              </a:defRPr>
            </a:lvl5pPr>
            <a:lvl6pPr lvl="5" rtl="0" algn="ctr">
              <a:spcBef>
                <a:spcPts val="0"/>
              </a:spcBef>
              <a:spcAft>
                <a:spcPts val="0"/>
              </a:spcAft>
              <a:buClr>
                <a:schemeClr val="accent1"/>
              </a:buClr>
              <a:buSzPts val="3600"/>
              <a:buFont typeface="Rozha One"/>
              <a:buNone/>
              <a:defRPr sz="3600">
                <a:solidFill>
                  <a:schemeClr val="accent1"/>
                </a:solidFill>
                <a:latin typeface="Rozha One"/>
                <a:ea typeface="Rozha One"/>
                <a:cs typeface="Rozha One"/>
                <a:sym typeface="Rozha One"/>
              </a:defRPr>
            </a:lvl6pPr>
            <a:lvl7pPr lvl="6" rtl="0" algn="ctr">
              <a:spcBef>
                <a:spcPts val="0"/>
              </a:spcBef>
              <a:spcAft>
                <a:spcPts val="0"/>
              </a:spcAft>
              <a:buClr>
                <a:schemeClr val="accent1"/>
              </a:buClr>
              <a:buSzPts val="3600"/>
              <a:buFont typeface="Rozha One"/>
              <a:buNone/>
              <a:defRPr sz="3600">
                <a:solidFill>
                  <a:schemeClr val="accent1"/>
                </a:solidFill>
                <a:latin typeface="Rozha One"/>
                <a:ea typeface="Rozha One"/>
                <a:cs typeface="Rozha One"/>
                <a:sym typeface="Rozha One"/>
              </a:defRPr>
            </a:lvl7pPr>
            <a:lvl8pPr lvl="7" rtl="0" algn="ctr">
              <a:spcBef>
                <a:spcPts val="0"/>
              </a:spcBef>
              <a:spcAft>
                <a:spcPts val="0"/>
              </a:spcAft>
              <a:buClr>
                <a:schemeClr val="accent1"/>
              </a:buClr>
              <a:buSzPts val="3600"/>
              <a:buFont typeface="Rozha One"/>
              <a:buNone/>
              <a:defRPr sz="3600">
                <a:solidFill>
                  <a:schemeClr val="accent1"/>
                </a:solidFill>
                <a:latin typeface="Rozha One"/>
                <a:ea typeface="Rozha One"/>
                <a:cs typeface="Rozha One"/>
                <a:sym typeface="Rozha One"/>
              </a:defRPr>
            </a:lvl8pPr>
            <a:lvl9pPr lvl="8" rtl="0" algn="ctr">
              <a:spcBef>
                <a:spcPts val="0"/>
              </a:spcBef>
              <a:spcAft>
                <a:spcPts val="0"/>
              </a:spcAft>
              <a:buClr>
                <a:schemeClr val="accent1"/>
              </a:buClr>
              <a:buSzPts val="3600"/>
              <a:buFont typeface="Rozha One"/>
              <a:buNone/>
              <a:defRPr sz="3600">
                <a:solidFill>
                  <a:schemeClr val="accent1"/>
                </a:solidFill>
                <a:latin typeface="Rozha One"/>
                <a:ea typeface="Rozha One"/>
                <a:cs typeface="Rozha One"/>
                <a:sym typeface="Rozha One"/>
              </a:defRPr>
            </a:lvl9pPr>
          </a:lstStyle>
          <a:p/>
        </p:txBody>
      </p:sp>
      <p:sp>
        <p:nvSpPr>
          <p:cNvPr id="580" name="Google Shape;580;p62"/>
          <p:cNvSpPr txBox="1"/>
          <p:nvPr>
            <p:ph idx="6" type="subTitle"/>
          </p:nvPr>
        </p:nvSpPr>
        <p:spPr>
          <a:xfrm>
            <a:off x="5032825" y="1799405"/>
            <a:ext cx="2732700" cy="208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81" name="Google Shape;581;p62"/>
          <p:cNvSpPr txBox="1"/>
          <p:nvPr>
            <p:ph idx="7" type="title"/>
          </p:nvPr>
        </p:nvSpPr>
        <p:spPr>
          <a:xfrm>
            <a:off x="5272526" y="3097125"/>
            <a:ext cx="2253300" cy="3339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1"/>
              </a:buClr>
              <a:buSzPts val="3600"/>
              <a:buNone/>
              <a:defRPr sz="2000">
                <a:solidFill>
                  <a:schemeClr val="accent1"/>
                </a:solidFill>
              </a:defRPr>
            </a:lvl1pPr>
            <a:lvl2pPr lvl="1" rtl="0" algn="ctr">
              <a:spcBef>
                <a:spcPts val="0"/>
              </a:spcBef>
              <a:spcAft>
                <a:spcPts val="0"/>
              </a:spcAft>
              <a:buClr>
                <a:schemeClr val="accent1"/>
              </a:buClr>
              <a:buSzPts val="3600"/>
              <a:buFont typeface="Rozha One"/>
              <a:buNone/>
              <a:defRPr sz="3600">
                <a:solidFill>
                  <a:schemeClr val="accent1"/>
                </a:solidFill>
                <a:latin typeface="Rozha One"/>
                <a:ea typeface="Rozha One"/>
                <a:cs typeface="Rozha One"/>
                <a:sym typeface="Rozha One"/>
              </a:defRPr>
            </a:lvl2pPr>
            <a:lvl3pPr lvl="2" rtl="0" algn="ctr">
              <a:spcBef>
                <a:spcPts val="0"/>
              </a:spcBef>
              <a:spcAft>
                <a:spcPts val="0"/>
              </a:spcAft>
              <a:buClr>
                <a:schemeClr val="accent1"/>
              </a:buClr>
              <a:buSzPts val="3600"/>
              <a:buFont typeface="Rozha One"/>
              <a:buNone/>
              <a:defRPr sz="3600">
                <a:solidFill>
                  <a:schemeClr val="accent1"/>
                </a:solidFill>
                <a:latin typeface="Rozha One"/>
                <a:ea typeface="Rozha One"/>
                <a:cs typeface="Rozha One"/>
                <a:sym typeface="Rozha One"/>
              </a:defRPr>
            </a:lvl3pPr>
            <a:lvl4pPr lvl="3" rtl="0" algn="ctr">
              <a:spcBef>
                <a:spcPts val="0"/>
              </a:spcBef>
              <a:spcAft>
                <a:spcPts val="0"/>
              </a:spcAft>
              <a:buClr>
                <a:schemeClr val="accent1"/>
              </a:buClr>
              <a:buSzPts val="3600"/>
              <a:buFont typeface="Rozha One"/>
              <a:buNone/>
              <a:defRPr sz="3600">
                <a:solidFill>
                  <a:schemeClr val="accent1"/>
                </a:solidFill>
                <a:latin typeface="Rozha One"/>
                <a:ea typeface="Rozha One"/>
                <a:cs typeface="Rozha One"/>
                <a:sym typeface="Rozha One"/>
              </a:defRPr>
            </a:lvl4pPr>
            <a:lvl5pPr lvl="4" rtl="0" algn="ctr">
              <a:spcBef>
                <a:spcPts val="0"/>
              </a:spcBef>
              <a:spcAft>
                <a:spcPts val="0"/>
              </a:spcAft>
              <a:buClr>
                <a:schemeClr val="accent1"/>
              </a:buClr>
              <a:buSzPts val="3600"/>
              <a:buFont typeface="Rozha One"/>
              <a:buNone/>
              <a:defRPr sz="3600">
                <a:solidFill>
                  <a:schemeClr val="accent1"/>
                </a:solidFill>
                <a:latin typeface="Rozha One"/>
                <a:ea typeface="Rozha One"/>
                <a:cs typeface="Rozha One"/>
                <a:sym typeface="Rozha One"/>
              </a:defRPr>
            </a:lvl5pPr>
            <a:lvl6pPr lvl="5" rtl="0" algn="ctr">
              <a:spcBef>
                <a:spcPts val="0"/>
              </a:spcBef>
              <a:spcAft>
                <a:spcPts val="0"/>
              </a:spcAft>
              <a:buClr>
                <a:schemeClr val="accent1"/>
              </a:buClr>
              <a:buSzPts val="3600"/>
              <a:buFont typeface="Rozha One"/>
              <a:buNone/>
              <a:defRPr sz="3600">
                <a:solidFill>
                  <a:schemeClr val="accent1"/>
                </a:solidFill>
                <a:latin typeface="Rozha One"/>
                <a:ea typeface="Rozha One"/>
                <a:cs typeface="Rozha One"/>
                <a:sym typeface="Rozha One"/>
              </a:defRPr>
            </a:lvl6pPr>
            <a:lvl7pPr lvl="6" rtl="0" algn="ctr">
              <a:spcBef>
                <a:spcPts val="0"/>
              </a:spcBef>
              <a:spcAft>
                <a:spcPts val="0"/>
              </a:spcAft>
              <a:buClr>
                <a:schemeClr val="accent1"/>
              </a:buClr>
              <a:buSzPts val="3600"/>
              <a:buFont typeface="Rozha One"/>
              <a:buNone/>
              <a:defRPr sz="3600">
                <a:solidFill>
                  <a:schemeClr val="accent1"/>
                </a:solidFill>
                <a:latin typeface="Rozha One"/>
                <a:ea typeface="Rozha One"/>
                <a:cs typeface="Rozha One"/>
                <a:sym typeface="Rozha One"/>
              </a:defRPr>
            </a:lvl7pPr>
            <a:lvl8pPr lvl="7" rtl="0" algn="ctr">
              <a:spcBef>
                <a:spcPts val="0"/>
              </a:spcBef>
              <a:spcAft>
                <a:spcPts val="0"/>
              </a:spcAft>
              <a:buClr>
                <a:schemeClr val="accent1"/>
              </a:buClr>
              <a:buSzPts val="3600"/>
              <a:buFont typeface="Rozha One"/>
              <a:buNone/>
              <a:defRPr sz="3600">
                <a:solidFill>
                  <a:schemeClr val="accent1"/>
                </a:solidFill>
                <a:latin typeface="Rozha One"/>
                <a:ea typeface="Rozha One"/>
                <a:cs typeface="Rozha One"/>
                <a:sym typeface="Rozha One"/>
              </a:defRPr>
            </a:lvl8pPr>
            <a:lvl9pPr lvl="8" rtl="0" algn="ctr">
              <a:spcBef>
                <a:spcPts val="0"/>
              </a:spcBef>
              <a:spcAft>
                <a:spcPts val="0"/>
              </a:spcAft>
              <a:buClr>
                <a:schemeClr val="accent1"/>
              </a:buClr>
              <a:buSzPts val="3600"/>
              <a:buFont typeface="Rozha One"/>
              <a:buNone/>
              <a:defRPr sz="3600">
                <a:solidFill>
                  <a:schemeClr val="accent1"/>
                </a:solidFill>
                <a:latin typeface="Rozha One"/>
                <a:ea typeface="Rozha One"/>
                <a:cs typeface="Rozha One"/>
                <a:sym typeface="Rozha One"/>
              </a:defRPr>
            </a:lvl9pPr>
          </a:lstStyle>
          <a:p/>
        </p:txBody>
      </p:sp>
      <p:sp>
        <p:nvSpPr>
          <p:cNvPr id="582" name="Google Shape;582;p62"/>
          <p:cNvSpPr txBox="1"/>
          <p:nvPr>
            <p:ph idx="8" type="subTitle"/>
          </p:nvPr>
        </p:nvSpPr>
        <p:spPr>
          <a:xfrm>
            <a:off x="5032825" y="3482981"/>
            <a:ext cx="2732700" cy="208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cxnSp>
        <p:nvCxnSpPr>
          <p:cNvPr id="583" name="Google Shape;583;p62"/>
          <p:cNvCxnSpPr/>
          <p:nvPr/>
        </p:nvCxnSpPr>
        <p:spPr>
          <a:xfrm>
            <a:off x="-111387" y="564550"/>
            <a:ext cx="9288300" cy="0"/>
          </a:xfrm>
          <a:prstGeom prst="straightConnector1">
            <a:avLst/>
          </a:prstGeom>
          <a:noFill/>
          <a:ln cap="flat" cmpd="sng" w="9525">
            <a:solidFill>
              <a:schemeClr val="dk1"/>
            </a:solidFill>
            <a:prstDash val="solid"/>
            <a:round/>
            <a:headEnd len="med" w="med" type="none"/>
            <a:tailEnd len="med" w="med" type="none"/>
          </a:ln>
        </p:spPr>
      </p:cxnSp>
      <p:cxnSp>
        <p:nvCxnSpPr>
          <p:cNvPr id="584" name="Google Shape;584;p62"/>
          <p:cNvCxnSpPr/>
          <p:nvPr/>
        </p:nvCxnSpPr>
        <p:spPr>
          <a:xfrm>
            <a:off x="-111387" y="4582625"/>
            <a:ext cx="9288300" cy="0"/>
          </a:xfrm>
          <a:prstGeom prst="straightConnector1">
            <a:avLst/>
          </a:prstGeom>
          <a:noFill/>
          <a:ln cap="flat" cmpd="sng" w="9525">
            <a:solidFill>
              <a:schemeClr val="dk1"/>
            </a:solidFill>
            <a:prstDash val="solid"/>
            <a:round/>
            <a:headEnd len="med" w="med" type="none"/>
            <a:tailEnd len="med" w="med" type="none"/>
          </a:ln>
        </p:spPr>
      </p:cxn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6">
  <p:cSld name="CUSTOM_12">
    <p:bg>
      <p:bgPr>
        <a:blipFill>
          <a:blip r:embed="rId2">
            <a:alphaModFix/>
          </a:blip>
          <a:stretch>
            <a:fillRect/>
          </a:stretch>
        </a:blipFill>
      </p:bgPr>
    </p:bg>
    <p:spTree>
      <p:nvGrpSpPr>
        <p:cNvPr id="585" name="Shape 585"/>
        <p:cNvGrpSpPr/>
        <p:nvPr/>
      </p:nvGrpSpPr>
      <p:grpSpPr>
        <a:xfrm>
          <a:off x="0" y="0"/>
          <a:ext cx="0" cy="0"/>
          <a:chOff x="0" y="0"/>
          <a:chExt cx="0" cy="0"/>
        </a:xfrm>
      </p:grpSpPr>
      <p:sp>
        <p:nvSpPr>
          <p:cNvPr id="586" name="Google Shape;586;p63"/>
          <p:cNvSpPr/>
          <p:nvPr/>
        </p:nvSpPr>
        <p:spPr>
          <a:xfrm>
            <a:off x="-218375" y="2550050"/>
            <a:ext cx="4311125" cy="2803650"/>
          </a:xfrm>
          <a:custGeom>
            <a:rect b="b" l="l" r="r" t="t"/>
            <a:pathLst>
              <a:path extrusionOk="0" h="112146" w="172445">
                <a:moveTo>
                  <a:pt x="0" y="7890"/>
                </a:moveTo>
                <a:lnTo>
                  <a:pt x="0" y="112146"/>
                </a:lnTo>
                <a:lnTo>
                  <a:pt x="172445" y="34658"/>
                </a:lnTo>
                <a:lnTo>
                  <a:pt x="172445" y="0"/>
                </a:lnTo>
                <a:close/>
              </a:path>
            </a:pathLst>
          </a:custGeom>
          <a:solidFill>
            <a:srgbClr val="96B3C1">
              <a:alpha val="38840"/>
            </a:srgbClr>
          </a:solidFill>
          <a:ln>
            <a:noFill/>
          </a:ln>
        </p:spPr>
      </p:sp>
      <p:sp>
        <p:nvSpPr>
          <p:cNvPr id="587" name="Google Shape;587;p63"/>
          <p:cNvSpPr/>
          <p:nvPr/>
        </p:nvSpPr>
        <p:spPr>
          <a:xfrm>
            <a:off x="4278625" y="3457200"/>
            <a:ext cx="4110775" cy="1867125"/>
          </a:xfrm>
          <a:custGeom>
            <a:rect b="b" l="l" r="r" t="t"/>
            <a:pathLst>
              <a:path extrusionOk="0" h="74685" w="164431">
                <a:moveTo>
                  <a:pt x="164431" y="74685"/>
                </a:moveTo>
                <a:lnTo>
                  <a:pt x="0" y="74685"/>
                </a:lnTo>
                <a:lnTo>
                  <a:pt x="43119" y="0"/>
                </a:lnTo>
                <a:lnTo>
                  <a:pt x="74588" y="8432"/>
                </a:lnTo>
                <a:lnTo>
                  <a:pt x="130278" y="51660"/>
                </a:lnTo>
                <a:close/>
              </a:path>
            </a:pathLst>
          </a:custGeom>
          <a:solidFill>
            <a:srgbClr val="9EDDEF">
              <a:alpha val="29460"/>
            </a:srgbClr>
          </a:solidFill>
          <a:ln>
            <a:noFill/>
          </a:ln>
        </p:spPr>
      </p:sp>
      <p:sp>
        <p:nvSpPr>
          <p:cNvPr id="588" name="Google Shape;588;p63"/>
          <p:cNvSpPr/>
          <p:nvPr/>
        </p:nvSpPr>
        <p:spPr>
          <a:xfrm>
            <a:off x="-227861" y="-212225"/>
            <a:ext cx="8614100" cy="5530500"/>
          </a:xfrm>
          <a:custGeom>
            <a:rect b="b" l="l" r="r" t="t"/>
            <a:pathLst>
              <a:path extrusionOk="0" h="221220" w="344564">
                <a:moveTo>
                  <a:pt x="128837" y="0"/>
                </a:moveTo>
                <a:lnTo>
                  <a:pt x="0" y="0"/>
                </a:lnTo>
                <a:lnTo>
                  <a:pt x="0" y="118350"/>
                </a:lnTo>
                <a:lnTo>
                  <a:pt x="178774" y="112358"/>
                </a:lnTo>
                <a:lnTo>
                  <a:pt x="344564" y="221220"/>
                </a:lnTo>
                <a:lnTo>
                  <a:pt x="243692" y="56428"/>
                </a:lnTo>
                <a:close/>
              </a:path>
            </a:pathLst>
          </a:custGeom>
          <a:solidFill>
            <a:srgbClr val="F7E5B7">
              <a:alpha val="52679"/>
            </a:srgbClr>
          </a:solidFill>
          <a:ln>
            <a:noFill/>
          </a:ln>
        </p:spPr>
      </p:sp>
      <p:sp>
        <p:nvSpPr>
          <p:cNvPr id="589" name="Google Shape;589;p63"/>
          <p:cNvSpPr/>
          <p:nvPr/>
        </p:nvSpPr>
        <p:spPr>
          <a:xfrm>
            <a:off x="5867575" y="-212225"/>
            <a:ext cx="3383225" cy="5580450"/>
          </a:xfrm>
          <a:custGeom>
            <a:rect b="b" l="l" r="r" t="t"/>
            <a:pathLst>
              <a:path extrusionOk="0" h="223218" w="135329">
                <a:moveTo>
                  <a:pt x="53433" y="0"/>
                </a:moveTo>
                <a:lnTo>
                  <a:pt x="135329" y="0"/>
                </a:lnTo>
                <a:lnTo>
                  <a:pt x="135329" y="223218"/>
                </a:lnTo>
                <a:lnTo>
                  <a:pt x="101872" y="223218"/>
                </a:lnTo>
                <a:lnTo>
                  <a:pt x="0" y="57927"/>
                </a:lnTo>
                <a:close/>
              </a:path>
            </a:pathLst>
          </a:custGeom>
          <a:solidFill>
            <a:srgbClr val="595959">
              <a:alpha val="16960"/>
            </a:srgbClr>
          </a:solidFill>
          <a:ln>
            <a:noFill/>
          </a:ln>
        </p:spPr>
      </p:sp>
      <p:sp>
        <p:nvSpPr>
          <p:cNvPr id="590" name="Google Shape;590;p63"/>
          <p:cNvSpPr/>
          <p:nvPr/>
        </p:nvSpPr>
        <p:spPr>
          <a:xfrm>
            <a:off x="-24000" y="410550"/>
            <a:ext cx="9192000" cy="4322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63"/>
          <p:cNvSpPr txBox="1"/>
          <p:nvPr>
            <p:ph type="title"/>
          </p:nvPr>
        </p:nvSpPr>
        <p:spPr>
          <a:xfrm>
            <a:off x="1974300" y="683125"/>
            <a:ext cx="5195400" cy="528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700"/>
              <a:buNone/>
              <a:defRPr sz="27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592" name="Google Shape;592;p63"/>
          <p:cNvCxnSpPr/>
          <p:nvPr/>
        </p:nvCxnSpPr>
        <p:spPr>
          <a:xfrm>
            <a:off x="-111387" y="564550"/>
            <a:ext cx="9288300" cy="0"/>
          </a:xfrm>
          <a:prstGeom prst="straightConnector1">
            <a:avLst/>
          </a:prstGeom>
          <a:noFill/>
          <a:ln cap="flat" cmpd="sng" w="9525">
            <a:solidFill>
              <a:schemeClr val="dk1"/>
            </a:solidFill>
            <a:prstDash val="solid"/>
            <a:round/>
            <a:headEnd len="med" w="med" type="none"/>
            <a:tailEnd len="med" w="med" type="none"/>
          </a:ln>
        </p:spPr>
      </p:cxnSp>
      <p:cxnSp>
        <p:nvCxnSpPr>
          <p:cNvPr id="593" name="Google Shape;593;p63"/>
          <p:cNvCxnSpPr/>
          <p:nvPr/>
        </p:nvCxnSpPr>
        <p:spPr>
          <a:xfrm>
            <a:off x="-111387" y="4582625"/>
            <a:ext cx="9288300" cy="0"/>
          </a:xfrm>
          <a:prstGeom prst="straightConnector1">
            <a:avLst/>
          </a:prstGeom>
          <a:noFill/>
          <a:ln cap="flat" cmpd="sng" w="9525">
            <a:solidFill>
              <a:schemeClr val="dk1"/>
            </a:solidFill>
            <a:prstDash val="solid"/>
            <a:round/>
            <a:headEnd len="med" w="med" type="none"/>
            <a:tailEnd len="med" w="med" type="none"/>
          </a:ln>
        </p:spPr>
      </p:cxn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7">
  <p:cSld name="CUSTOM_13">
    <p:bg>
      <p:bgPr>
        <a:blipFill>
          <a:blip r:embed="rId2">
            <a:alphaModFix/>
          </a:blip>
          <a:stretch>
            <a:fillRect/>
          </a:stretch>
        </a:blipFill>
      </p:bgPr>
    </p:bg>
    <p:spTree>
      <p:nvGrpSpPr>
        <p:cNvPr id="594" name="Shape 594"/>
        <p:cNvGrpSpPr/>
        <p:nvPr/>
      </p:nvGrpSpPr>
      <p:grpSpPr>
        <a:xfrm>
          <a:off x="0" y="0"/>
          <a:ext cx="0" cy="0"/>
          <a:chOff x="0" y="0"/>
          <a:chExt cx="0" cy="0"/>
        </a:xfrm>
      </p:grpSpPr>
      <p:sp>
        <p:nvSpPr>
          <p:cNvPr id="595" name="Google Shape;595;p64"/>
          <p:cNvSpPr/>
          <p:nvPr/>
        </p:nvSpPr>
        <p:spPr>
          <a:xfrm>
            <a:off x="1974642" y="3927350"/>
            <a:ext cx="4028750" cy="1428400"/>
          </a:xfrm>
          <a:custGeom>
            <a:rect b="b" l="l" r="r" t="t"/>
            <a:pathLst>
              <a:path extrusionOk="0" h="57136" w="161150">
                <a:moveTo>
                  <a:pt x="161150" y="57136"/>
                </a:moveTo>
                <a:lnTo>
                  <a:pt x="0" y="50398"/>
                </a:lnTo>
                <a:lnTo>
                  <a:pt x="46254" y="0"/>
                </a:lnTo>
                <a:close/>
              </a:path>
            </a:pathLst>
          </a:custGeom>
          <a:solidFill>
            <a:srgbClr val="96B3C1">
              <a:alpha val="38840"/>
            </a:srgbClr>
          </a:solidFill>
          <a:ln>
            <a:noFill/>
          </a:ln>
        </p:spPr>
      </p:sp>
      <p:sp>
        <p:nvSpPr>
          <p:cNvPr id="596" name="Google Shape;596;p64"/>
          <p:cNvSpPr/>
          <p:nvPr/>
        </p:nvSpPr>
        <p:spPr>
          <a:xfrm>
            <a:off x="636700" y="-162275"/>
            <a:ext cx="8614100" cy="5530500"/>
          </a:xfrm>
          <a:custGeom>
            <a:rect b="b" l="l" r="r" t="t"/>
            <a:pathLst>
              <a:path extrusionOk="0" h="221220" w="344564">
                <a:moveTo>
                  <a:pt x="215727" y="221220"/>
                </a:moveTo>
                <a:lnTo>
                  <a:pt x="344564" y="221220"/>
                </a:lnTo>
                <a:lnTo>
                  <a:pt x="343908" y="103150"/>
                </a:lnTo>
                <a:lnTo>
                  <a:pt x="165790" y="108862"/>
                </a:lnTo>
                <a:lnTo>
                  <a:pt x="0" y="0"/>
                </a:lnTo>
                <a:lnTo>
                  <a:pt x="100872" y="164792"/>
                </a:lnTo>
                <a:close/>
              </a:path>
            </a:pathLst>
          </a:custGeom>
          <a:solidFill>
            <a:srgbClr val="F7E5B7">
              <a:alpha val="52679"/>
            </a:srgbClr>
          </a:solidFill>
          <a:ln>
            <a:noFill/>
          </a:ln>
        </p:spPr>
      </p:sp>
      <p:sp>
        <p:nvSpPr>
          <p:cNvPr id="597" name="Google Shape;597;p64"/>
          <p:cNvSpPr/>
          <p:nvPr/>
        </p:nvSpPr>
        <p:spPr>
          <a:xfrm>
            <a:off x="600075" y="-199725"/>
            <a:ext cx="8638250" cy="2759025"/>
          </a:xfrm>
          <a:custGeom>
            <a:rect b="b" l="l" r="r" t="t"/>
            <a:pathLst>
              <a:path extrusionOk="0" h="110361" w="345530">
                <a:moveTo>
                  <a:pt x="345373" y="104648"/>
                </a:moveTo>
                <a:lnTo>
                  <a:pt x="345530" y="0"/>
                </a:lnTo>
                <a:lnTo>
                  <a:pt x="0" y="534"/>
                </a:lnTo>
                <a:lnTo>
                  <a:pt x="166756" y="110361"/>
                </a:lnTo>
                <a:close/>
              </a:path>
            </a:pathLst>
          </a:custGeom>
          <a:solidFill>
            <a:srgbClr val="9EDDEF">
              <a:alpha val="29460"/>
            </a:srgbClr>
          </a:solidFill>
          <a:ln>
            <a:noFill/>
          </a:ln>
        </p:spPr>
      </p:sp>
      <p:sp>
        <p:nvSpPr>
          <p:cNvPr id="598" name="Google Shape;598;p64"/>
          <p:cNvSpPr/>
          <p:nvPr/>
        </p:nvSpPr>
        <p:spPr>
          <a:xfrm>
            <a:off x="-237200" y="-212225"/>
            <a:ext cx="3422675" cy="5580450"/>
          </a:xfrm>
          <a:custGeom>
            <a:rect b="b" l="l" r="r" t="t"/>
            <a:pathLst>
              <a:path extrusionOk="0" h="223218" w="136907">
                <a:moveTo>
                  <a:pt x="81896" y="223218"/>
                </a:moveTo>
                <a:lnTo>
                  <a:pt x="0" y="223218"/>
                </a:lnTo>
                <a:lnTo>
                  <a:pt x="0" y="0"/>
                </a:lnTo>
                <a:lnTo>
                  <a:pt x="33457" y="0"/>
                </a:lnTo>
                <a:lnTo>
                  <a:pt x="136907" y="163139"/>
                </a:lnTo>
                <a:close/>
              </a:path>
            </a:pathLst>
          </a:custGeom>
          <a:solidFill>
            <a:srgbClr val="595959">
              <a:alpha val="16960"/>
            </a:srgbClr>
          </a:solidFill>
          <a:ln>
            <a:noFill/>
          </a:ln>
        </p:spPr>
      </p:sp>
      <p:sp>
        <p:nvSpPr>
          <p:cNvPr id="599" name="Google Shape;599;p64"/>
          <p:cNvSpPr/>
          <p:nvPr/>
        </p:nvSpPr>
        <p:spPr>
          <a:xfrm>
            <a:off x="-24000" y="410550"/>
            <a:ext cx="9192000" cy="4322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64"/>
          <p:cNvSpPr txBox="1"/>
          <p:nvPr>
            <p:ph type="title"/>
          </p:nvPr>
        </p:nvSpPr>
        <p:spPr>
          <a:xfrm>
            <a:off x="1974300" y="683125"/>
            <a:ext cx="5195400" cy="528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700"/>
              <a:buNone/>
              <a:defRPr sz="27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601" name="Google Shape;601;p64"/>
          <p:cNvCxnSpPr/>
          <p:nvPr/>
        </p:nvCxnSpPr>
        <p:spPr>
          <a:xfrm>
            <a:off x="-111387" y="564550"/>
            <a:ext cx="9288300" cy="0"/>
          </a:xfrm>
          <a:prstGeom prst="straightConnector1">
            <a:avLst/>
          </a:prstGeom>
          <a:noFill/>
          <a:ln cap="flat" cmpd="sng" w="9525">
            <a:solidFill>
              <a:schemeClr val="dk1"/>
            </a:solidFill>
            <a:prstDash val="solid"/>
            <a:round/>
            <a:headEnd len="med" w="med" type="none"/>
            <a:tailEnd len="med" w="med" type="none"/>
          </a:ln>
        </p:spPr>
      </p:cxnSp>
      <p:cxnSp>
        <p:nvCxnSpPr>
          <p:cNvPr id="602" name="Google Shape;602;p64"/>
          <p:cNvCxnSpPr/>
          <p:nvPr/>
        </p:nvCxnSpPr>
        <p:spPr>
          <a:xfrm>
            <a:off x="-111387" y="4582625"/>
            <a:ext cx="9288300" cy="0"/>
          </a:xfrm>
          <a:prstGeom prst="straightConnector1">
            <a:avLst/>
          </a:prstGeom>
          <a:noFill/>
          <a:ln cap="flat" cmpd="sng" w="9525">
            <a:solidFill>
              <a:schemeClr val="dk1"/>
            </a:solidFill>
            <a:prstDash val="solid"/>
            <a:round/>
            <a:headEnd len="med" w="med" type="none"/>
            <a:tailEnd len="med" w="med" type="none"/>
          </a:ln>
        </p:spPr>
      </p:cxn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8">
  <p:cSld name="CUSTOM_14">
    <p:bg>
      <p:bgPr>
        <a:blipFill>
          <a:blip r:embed="rId2">
            <a:alphaModFix/>
          </a:blip>
          <a:stretch>
            <a:fillRect/>
          </a:stretch>
        </a:blipFill>
      </p:bgPr>
    </p:bg>
    <p:spTree>
      <p:nvGrpSpPr>
        <p:cNvPr id="603" name="Shape 603"/>
        <p:cNvGrpSpPr/>
        <p:nvPr/>
      </p:nvGrpSpPr>
      <p:grpSpPr>
        <a:xfrm>
          <a:off x="0" y="0"/>
          <a:ext cx="0" cy="0"/>
          <a:chOff x="0" y="0"/>
          <a:chExt cx="0" cy="0"/>
        </a:xfrm>
      </p:grpSpPr>
      <p:sp>
        <p:nvSpPr>
          <p:cNvPr id="604" name="Google Shape;604;p65"/>
          <p:cNvSpPr/>
          <p:nvPr/>
        </p:nvSpPr>
        <p:spPr>
          <a:xfrm flipH="1">
            <a:off x="636700" y="-212225"/>
            <a:ext cx="8614100" cy="5530500"/>
          </a:xfrm>
          <a:custGeom>
            <a:rect b="b" l="l" r="r" t="t"/>
            <a:pathLst>
              <a:path extrusionOk="0" h="221220" w="344564">
                <a:moveTo>
                  <a:pt x="128837" y="0"/>
                </a:moveTo>
                <a:lnTo>
                  <a:pt x="0" y="0"/>
                </a:lnTo>
                <a:lnTo>
                  <a:pt x="0" y="118350"/>
                </a:lnTo>
                <a:lnTo>
                  <a:pt x="178774" y="112358"/>
                </a:lnTo>
                <a:lnTo>
                  <a:pt x="344564" y="221220"/>
                </a:lnTo>
                <a:lnTo>
                  <a:pt x="243692" y="56428"/>
                </a:lnTo>
                <a:close/>
              </a:path>
            </a:pathLst>
          </a:custGeom>
          <a:solidFill>
            <a:srgbClr val="F7E5B7">
              <a:alpha val="52679"/>
            </a:srgbClr>
          </a:solidFill>
          <a:ln>
            <a:noFill/>
          </a:ln>
        </p:spPr>
      </p:sp>
      <p:sp>
        <p:nvSpPr>
          <p:cNvPr id="605" name="Google Shape;605;p65"/>
          <p:cNvSpPr/>
          <p:nvPr/>
        </p:nvSpPr>
        <p:spPr>
          <a:xfrm>
            <a:off x="632825" y="2596700"/>
            <a:ext cx="8605500" cy="2759025"/>
          </a:xfrm>
          <a:custGeom>
            <a:rect b="b" l="l" r="r" t="t"/>
            <a:pathLst>
              <a:path extrusionOk="0" h="110361" w="344220">
                <a:moveTo>
                  <a:pt x="344220" y="4994"/>
                </a:moveTo>
                <a:lnTo>
                  <a:pt x="344220" y="110361"/>
                </a:lnTo>
                <a:lnTo>
                  <a:pt x="0" y="109035"/>
                </a:lnTo>
                <a:lnTo>
                  <a:pt x="165446" y="0"/>
                </a:lnTo>
                <a:close/>
              </a:path>
            </a:pathLst>
          </a:custGeom>
          <a:solidFill>
            <a:srgbClr val="9EDDEF">
              <a:alpha val="29460"/>
            </a:srgbClr>
          </a:solidFill>
          <a:ln>
            <a:noFill/>
          </a:ln>
        </p:spPr>
      </p:sp>
      <p:sp>
        <p:nvSpPr>
          <p:cNvPr id="606" name="Google Shape;606;p65"/>
          <p:cNvSpPr/>
          <p:nvPr/>
        </p:nvSpPr>
        <p:spPr>
          <a:xfrm flipH="1">
            <a:off x="-237191" y="-212225"/>
            <a:ext cx="3383225" cy="5580450"/>
          </a:xfrm>
          <a:custGeom>
            <a:rect b="b" l="l" r="r" t="t"/>
            <a:pathLst>
              <a:path extrusionOk="0" h="223218" w="135329">
                <a:moveTo>
                  <a:pt x="53433" y="0"/>
                </a:moveTo>
                <a:lnTo>
                  <a:pt x="135329" y="0"/>
                </a:lnTo>
                <a:lnTo>
                  <a:pt x="135329" y="223218"/>
                </a:lnTo>
                <a:lnTo>
                  <a:pt x="101872" y="223218"/>
                </a:lnTo>
                <a:lnTo>
                  <a:pt x="0" y="57927"/>
                </a:lnTo>
                <a:close/>
              </a:path>
            </a:pathLst>
          </a:custGeom>
          <a:solidFill>
            <a:srgbClr val="595959">
              <a:alpha val="16960"/>
            </a:srgbClr>
          </a:solidFill>
          <a:ln>
            <a:noFill/>
          </a:ln>
        </p:spPr>
      </p:sp>
      <p:sp>
        <p:nvSpPr>
          <p:cNvPr id="607" name="Google Shape;607;p65"/>
          <p:cNvSpPr/>
          <p:nvPr/>
        </p:nvSpPr>
        <p:spPr>
          <a:xfrm>
            <a:off x="-24000" y="410550"/>
            <a:ext cx="9192000" cy="4322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65"/>
          <p:cNvSpPr txBox="1"/>
          <p:nvPr>
            <p:ph type="title"/>
          </p:nvPr>
        </p:nvSpPr>
        <p:spPr>
          <a:xfrm>
            <a:off x="1974300" y="683125"/>
            <a:ext cx="5195400" cy="528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700"/>
              <a:buNone/>
              <a:defRPr sz="27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609" name="Google Shape;609;p65"/>
          <p:cNvCxnSpPr/>
          <p:nvPr/>
        </p:nvCxnSpPr>
        <p:spPr>
          <a:xfrm>
            <a:off x="-111387" y="564550"/>
            <a:ext cx="9288300" cy="0"/>
          </a:xfrm>
          <a:prstGeom prst="straightConnector1">
            <a:avLst/>
          </a:prstGeom>
          <a:noFill/>
          <a:ln cap="flat" cmpd="sng" w="9525">
            <a:solidFill>
              <a:schemeClr val="dk1"/>
            </a:solidFill>
            <a:prstDash val="solid"/>
            <a:round/>
            <a:headEnd len="med" w="med" type="none"/>
            <a:tailEnd len="med" w="med" type="none"/>
          </a:ln>
        </p:spPr>
      </p:cxnSp>
      <p:cxnSp>
        <p:nvCxnSpPr>
          <p:cNvPr id="610" name="Google Shape;610;p65"/>
          <p:cNvCxnSpPr/>
          <p:nvPr/>
        </p:nvCxnSpPr>
        <p:spPr>
          <a:xfrm>
            <a:off x="-111387" y="4582625"/>
            <a:ext cx="9288300" cy="0"/>
          </a:xfrm>
          <a:prstGeom prst="straightConnector1">
            <a:avLst/>
          </a:prstGeom>
          <a:noFill/>
          <a:ln cap="flat" cmpd="sng" w="9525">
            <a:solidFill>
              <a:schemeClr val="dk1"/>
            </a:solidFill>
            <a:prstDash val="solid"/>
            <a:round/>
            <a:headEnd len="med" w="med" type="none"/>
            <a:tailEnd len="med" w="med" type="none"/>
          </a:ln>
        </p:spPr>
      </p:cxn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9">
  <p:cSld name="CUSTOM_15">
    <p:bg>
      <p:bgPr>
        <a:blipFill>
          <a:blip r:embed="rId2">
            <a:alphaModFix/>
          </a:blip>
          <a:stretch>
            <a:fillRect/>
          </a:stretch>
        </a:blipFill>
      </p:bgPr>
    </p:bg>
    <p:spTree>
      <p:nvGrpSpPr>
        <p:cNvPr id="611" name="Shape 611"/>
        <p:cNvGrpSpPr/>
        <p:nvPr/>
      </p:nvGrpSpPr>
      <p:grpSpPr>
        <a:xfrm>
          <a:off x="0" y="0"/>
          <a:ext cx="0" cy="0"/>
          <a:chOff x="0" y="0"/>
          <a:chExt cx="0" cy="0"/>
        </a:xfrm>
      </p:grpSpPr>
      <p:sp>
        <p:nvSpPr>
          <p:cNvPr id="612" name="Google Shape;612;p66"/>
          <p:cNvSpPr/>
          <p:nvPr/>
        </p:nvSpPr>
        <p:spPr>
          <a:xfrm>
            <a:off x="-74900" y="-74900"/>
            <a:ext cx="4144750" cy="3620425"/>
          </a:xfrm>
          <a:custGeom>
            <a:rect b="b" l="l" r="r" t="t"/>
            <a:pathLst>
              <a:path extrusionOk="0" h="144817" w="165790">
                <a:moveTo>
                  <a:pt x="0" y="0"/>
                </a:moveTo>
                <a:lnTo>
                  <a:pt x="0" y="144817"/>
                </a:lnTo>
                <a:lnTo>
                  <a:pt x="165790" y="98375"/>
                </a:lnTo>
                <a:lnTo>
                  <a:pt x="69911" y="0"/>
                </a:lnTo>
                <a:close/>
              </a:path>
            </a:pathLst>
          </a:custGeom>
          <a:solidFill>
            <a:srgbClr val="595959">
              <a:alpha val="16960"/>
            </a:srgbClr>
          </a:solidFill>
          <a:ln>
            <a:noFill/>
          </a:ln>
        </p:spPr>
      </p:sp>
      <p:sp>
        <p:nvSpPr>
          <p:cNvPr id="613" name="Google Shape;613;p66"/>
          <p:cNvSpPr/>
          <p:nvPr/>
        </p:nvSpPr>
        <p:spPr>
          <a:xfrm>
            <a:off x="-74909" y="2384491"/>
            <a:ext cx="9388150" cy="2871375"/>
          </a:xfrm>
          <a:custGeom>
            <a:rect b="b" l="l" r="r" t="t"/>
            <a:pathLst>
              <a:path extrusionOk="0" h="114855" w="375526">
                <a:moveTo>
                  <a:pt x="0" y="46441"/>
                </a:moveTo>
                <a:lnTo>
                  <a:pt x="0" y="114855"/>
                </a:lnTo>
                <a:lnTo>
                  <a:pt x="375526" y="114855"/>
                </a:lnTo>
                <a:lnTo>
                  <a:pt x="165791" y="0"/>
                </a:lnTo>
                <a:close/>
              </a:path>
            </a:pathLst>
          </a:custGeom>
          <a:solidFill>
            <a:srgbClr val="F7E5B7">
              <a:alpha val="52679"/>
            </a:srgbClr>
          </a:solidFill>
          <a:ln>
            <a:noFill/>
          </a:ln>
        </p:spPr>
      </p:sp>
      <p:sp>
        <p:nvSpPr>
          <p:cNvPr id="614" name="Google Shape;614;p66"/>
          <p:cNvSpPr/>
          <p:nvPr/>
        </p:nvSpPr>
        <p:spPr>
          <a:xfrm>
            <a:off x="1672891" y="-62416"/>
            <a:ext cx="7602875" cy="3857625"/>
          </a:xfrm>
          <a:custGeom>
            <a:rect b="b" l="l" r="r" t="t"/>
            <a:pathLst>
              <a:path extrusionOk="0" h="154305" w="304115">
                <a:moveTo>
                  <a:pt x="0" y="0"/>
                </a:moveTo>
                <a:lnTo>
                  <a:pt x="304115" y="0"/>
                </a:lnTo>
                <a:lnTo>
                  <a:pt x="198249" y="154305"/>
                </a:lnTo>
                <a:lnTo>
                  <a:pt x="96378" y="98375"/>
                </a:lnTo>
                <a:close/>
              </a:path>
            </a:pathLst>
          </a:custGeom>
          <a:solidFill>
            <a:srgbClr val="9EDDEF">
              <a:alpha val="29460"/>
            </a:srgbClr>
          </a:solidFill>
          <a:ln>
            <a:noFill/>
          </a:ln>
        </p:spPr>
      </p:sp>
      <p:sp>
        <p:nvSpPr>
          <p:cNvPr id="615" name="Google Shape;615;p66"/>
          <p:cNvSpPr/>
          <p:nvPr/>
        </p:nvSpPr>
        <p:spPr>
          <a:xfrm>
            <a:off x="-24000" y="410550"/>
            <a:ext cx="9192000" cy="4322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66"/>
          <p:cNvSpPr txBox="1"/>
          <p:nvPr>
            <p:ph type="title"/>
          </p:nvPr>
        </p:nvSpPr>
        <p:spPr>
          <a:xfrm>
            <a:off x="1974300" y="683125"/>
            <a:ext cx="5195400" cy="528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700"/>
              <a:buNone/>
              <a:defRPr sz="27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617" name="Google Shape;617;p66"/>
          <p:cNvCxnSpPr/>
          <p:nvPr/>
        </p:nvCxnSpPr>
        <p:spPr>
          <a:xfrm>
            <a:off x="-111387" y="564550"/>
            <a:ext cx="9288300" cy="0"/>
          </a:xfrm>
          <a:prstGeom prst="straightConnector1">
            <a:avLst/>
          </a:prstGeom>
          <a:noFill/>
          <a:ln cap="flat" cmpd="sng" w="9525">
            <a:solidFill>
              <a:schemeClr val="dk1"/>
            </a:solidFill>
            <a:prstDash val="solid"/>
            <a:round/>
            <a:headEnd len="med" w="med" type="none"/>
            <a:tailEnd len="med" w="med" type="none"/>
          </a:ln>
        </p:spPr>
      </p:cxnSp>
      <p:cxnSp>
        <p:nvCxnSpPr>
          <p:cNvPr id="618" name="Google Shape;618;p66"/>
          <p:cNvCxnSpPr/>
          <p:nvPr/>
        </p:nvCxnSpPr>
        <p:spPr>
          <a:xfrm>
            <a:off x="-111387" y="4582625"/>
            <a:ext cx="9288300" cy="0"/>
          </a:xfrm>
          <a:prstGeom prst="straightConnector1">
            <a:avLst/>
          </a:prstGeom>
          <a:noFill/>
          <a:ln cap="flat" cmpd="sng" w="9525">
            <a:solidFill>
              <a:schemeClr val="dk1"/>
            </a:solidFill>
            <a:prstDash val="solid"/>
            <a:round/>
            <a:headEnd len="med" w="med" type="none"/>
            <a:tailEnd len="med" w="med" type="none"/>
          </a:ln>
        </p:spPr>
      </p:cxn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0">
  <p:cSld name="CUSTOM_16">
    <p:bg>
      <p:bgPr>
        <a:blipFill>
          <a:blip r:embed="rId2">
            <a:alphaModFix/>
          </a:blip>
          <a:stretch>
            <a:fillRect/>
          </a:stretch>
        </a:blipFill>
      </p:bgPr>
    </p:bg>
    <p:spTree>
      <p:nvGrpSpPr>
        <p:cNvPr id="619" name="Shape 619"/>
        <p:cNvGrpSpPr/>
        <p:nvPr/>
      </p:nvGrpSpPr>
      <p:grpSpPr>
        <a:xfrm>
          <a:off x="0" y="0"/>
          <a:ext cx="0" cy="0"/>
          <a:chOff x="0" y="0"/>
          <a:chExt cx="0" cy="0"/>
        </a:xfrm>
      </p:grpSpPr>
      <p:sp>
        <p:nvSpPr>
          <p:cNvPr id="620" name="Google Shape;620;p67"/>
          <p:cNvSpPr/>
          <p:nvPr/>
        </p:nvSpPr>
        <p:spPr>
          <a:xfrm flipH="1">
            <a:off x="5168482" y="-74900"/>
            <a:ext cx="4144750" cy="3620425"/>
          </a:xfrm>
          <a:custGeom>
            <a:rect b="b" l="l" r="r" t="t"/>
            <a:pathLst>
              <a:path extrusionOk="0" h="144817" w="165790">
                <a:moveTo>
                  <a:pt x="0" y="0"/>
                </a:moveTo>
                <a:lnTo>
                  <a:pt x="0" y="144817"/>
                </a:lnTo>
                <a:lnTo>
                  <a:pt x="165790" y="98375"/>
                </a:lnTo>
                <a:lnTo>
                  <a:pt x="69911" y="0"/>
                </a:lnTo>
                <a:close/>
              </a:path>
            </a:pathLst>
          </a:custGeom>
          <a:solidFill>
            <a:srgbClr val="595959">
              <a:alpha val="16960"/>
            </a:srgbClr>
          </a:solidFill>
          <a:ln>
            <a:noFill/>
          </a:ln>
        </p:spPr>
      </p:sp>
      <p:sp>
        <p:nvSpPr>
          <p:cNvPr id="621" name="Google Shape;621;p67"/>
          <p:cNvSpPr/>
          <p:nvPr/>
        </p:nvSpPr>
        <p:spPr>
          <a:xfrm flipH="1">
            <a:off x="-74909" y="2384491"/>
            <a:ext cx="9388150" cy="2871375"/>
          </a:xfrm>
          <a:custGeom>
            <a:rect b="b" l="l" r="r" t="t"/>
            <a:pathLst>
              <a:path extrusionOk="0" h="114855" w="375526">
                <a:moveTo>
                  <a:pt x="0" y="46441"/>
                </a:moveTo>
                <a:lnTo>
                  <a:pt x="0" y="114855"/>
                </a:lnTo>
                <a:lnTo>
                  <a:pt x="375526" y="114855"/>
                </a:lnTo>
                <a:lnTo>
                  <a:pt x="165791" y="0"/>
                </a:lnTo>
                <a:close/>
              </a:path>
            </a:pathLst>
          </a:custGeom>
          <a:solidFill>
            <a:srgbClr val="F7E5B7">
              <a:alpha val="52679"/>
            </a:srgbClr>
          </a:solidFill>
          <a:ln>
            <a:noFill/>
          </a:ln>
        </p:spPr>
      </p:sp>
      <p:sp>
        <p:nvSpPr>
          <p:cNvPr id="622" name="Google Shape;622;p67"/>
          <p:cNvSpPr/>
          <p:nvPr/>
        </p:nvSpPr>
        <p:spPr>
          <a:xfrm flipH="1">
            <a:off x="-37434" y="-62416"/>
            <a:ext cx="7602875" cy="3857625"/>
          </a:xfrm>
          <a:custGeom>
            <a:rect b="b" l="l" r="r" t="t"/>
            <a:pathLst>
              <a:path extrusionOk="0" h="154305" w="304115">
                <a:moveTo>
                  <a:pt x="0" y="0"/>
                </a:moveTo>
                <a:lnTo>
                  <a:pt x="304115" y="0"/>
                </a:lnTo>
                <a:lnTo>
                  <a:pt x="198249" y="154305"/>
                </a:lnTo>
                <a:lnTo>
                  <a:pt x="96378" y="98375"/>
                </a:lnTo>
                <a:close/>
              </a:path>
            </a:pathLst>
          </a:custGeom>
          <a:solidFill>
            <a:srgbClr val="9EDDEF">
              <a:alpha val="29460"/>
            </a:srgbClr>
          </a:solidFill>
          <a:ln>
            <a:noFill/>
          </a:ln>
        </p:spPr>
      </p:sp>
      <p:sp>
        <p:nvSpPr>
          <p:cNvPr id="623" name="Google Shape;623;p67"/>
          <p:cNvSpPr/>
          <p:nvPr/>
        </p:nvSpPr>
        <p:spPr>
          <a:xfrm>
            <a:off x="-24000" y="410550"/>
            <a:ext cx="9192000" cy="4322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67"/>
          <p:cNvSpPr txBox="1"/>
          <p:nvPr>
            <p:ph type="title"/>
          </p:nvPr>
        </p:nvSpPr>
        <p:spPr>
          <a:xfrm>
            <a:off x="1974300" y="683125"/>
            <a:ext cx="5195400" cy="528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700"/>
              <a:buNone/>
              <a:defRPr sz="27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625" name="Google Shape;625;p67"/>
          <p:cNvCxnSpPr/>
          <p:nvPr/>
        </p:nvCxnSpPr>
        <p:spPr>
          <a:xfrm>
            <a:off x="-111387" y="564550"/>
            <a:ext cx="9288300" cy="0"/>
          </a:xfrm>
          <a:prstGeom prst="straightConnector1">
            <a:avLst/>
          </a:prstGeom>
          <a:noFill/>
          <a:ln cap="flat" cmpd="sng" w="9525">
            <a:solidFill>
              <a:schemeClr val="dk1"/>
            </a:solidFill>
            <a:prstDash val="solid"/>
            <a:round/>
            <a:headEnd len="med" w="med" type="none"/>
            <a:tailEnd len="med" w="med" type="none"/>
          </a:ln>
        </p:spPr>
      </p:cxnSp>
      <p:cxnSp>
        <p:nvCxnSpPr>
          <p:cNvPr id="626" name="Google Shape;626;p67"/>
          <p:cNvCxnSpPr/>
          <p:nvPr/>
        </p:nvCxnSpPr>
        <p:spPr>
          <a:xfrm>
            <a:off x="-111387" y="4582625"/>
            <a:ext cx="9288300" cy="0"/>
          </a:xfrm>
          <a:prstGeom prst="straightConnector1">
            <a:avLst/>
          </a:prstGeom>
          <a:noFill/>
          <a:ln cap="flat" cmpd="sng" w="9525">
            <a:solidFill>
              <a:schemeClr val="dk1"/>
            </a:solidFill>
            <a:prstDash val="solid"/>
            <a:round/>
            <a:headEnd len="med" w="med" type="none"/>
            <a:tailEnd len="med" w="med" type="none"/>
          </a:ln>
        </p:spPr>
      </p:cxn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1">
  <p:cSld name="CUSTOM_1_1_1_1_1_1_2_1_1_1_1_1_1_1_1">
    <p:bg>
      <p:bgPr>
        <a:blipFill>
          <a:blip r:embed="rId2">
            <a:alphaModFix/>
          </a:blip>
          <a:stretch>
            <a:fillRect/>
          </a:stretch>
        </a:blipFill>
      </p:bgPr>
    </p:bg>
    <p:spTree>
      <p:nvGrpSpPr>
        <p:cNvPr id="627" name="Shape 627"/>
        <p:cNvGrpSpPr/>
        <p:nvPr/>
      </p:nvGrpSpPr>
      <p:grpSpPr>
        <a:xfrm>
          <a:off x="0" y="0"/>
          <a:ext cx="0" cy="0"/>
          <a:chOff x="0" y="0"/>
          <a:chExt cx="0" cy="0"/>
        </a:xfrm>
      </p:grpSpPr>
      <p:sp>
        <p:nvSpPr>
          <p:cNvPr id="628" name="Google Shape;628;p68"/>
          <p:cNvSpPr/>
          <p:nvPr/>
        </p:nvSpPr>
        <p:spPr>
          <a:xfrm flipH="1">
            <a:off x="636700" y="-212225"/>
            <a:ext cx="8614100" cy="5530500"/>
          </a:xfrm>
          <a:custGeom>
            <a:rect b="b" l="l" r="r" t="t"/>
            <a:pathLst>
              <a:path extrusionOk="0" h="221220" w="344564">
                <a:moveTo>
                  <a:pt x="128837" y="0"/>
                </a:moveTo>
                <a:lnTo>
                  <a:pt x="0" y="0"/>
                </a:lnTo>
                <a:lnTo>
                  <a:pt x="0" y="118350"/>
                </a:lnTo>
                <a:lnTo>
                  <a:pt x="178774" y="112358"/>
                </a:lnTo>
                <a:lnTo>
                  <a:pt x="344564" y="221220"/>
                </a:lnTo>
                <a:lnTo>
                  <a:pt x="243692" y="56428"/>
                </a:lnTo>
                <a:close/>
              </a:path>
            </a:pathLst>
          </a:custGeom>
          <a:solidFill>
            <a:srgbClr val="F7E5B7">
              <a:alpha val="52679"/>
            </a:srgbClr>
          </a:solidFill>
          <a:ln>
            <a:noFill/>
          </a:ln>
        </p:spPr>
      </p:sp>
      <p:sp>
        <p:nvSpPr>
          <p:cNvPr id="629" name="Google Shape;629;p68"/>
          <p:cNvSpPr/>
          <p:nvPr/>
        </p:nvSpPr>
        <p:spPr>
          <a:xfrm>
            <a:off x="545550" y="2596700"/>
            <a:ext cx="8694300" cy="2781500"/>
          </a:xfrm>
          <a:custGeom>
            <a:rect b="b" l="l" r="r" t="t"/>
            <a:pathLst>
              <a:path extrusionOk="0" h="111260" w="347772">
                <a:moveTo>
                  <a:pt x="347772" y="6056"/>
                </a:moveTo>
                <a:lnTo>
                  <a:pt x="347711" y="110361"/>
                </a:lnTo>
                <a:lnTo>
                  <a:pt x="0" y="111260"/>
                </a:lnTo>
                <a:lnTo>
                  <a:pt x="168937" y="0"/>
                </a:lnTo>
                <a:close/>
              </a:path>
            </a:pathLst>
          </a:custGeom>
          <a:solidFill>
            <a:srgbClr val="9EDDEF">
              <a:alpha val="29460"/>
            </a:srgbClr>
          </a:solidFill>
          <a:ln>
            <a:noFill/>
          </a:ln>
        </p:spPr>
      </p:sp>
      <p:sp>
        <p:nvSpPr>
          <p:cNvPr id="630" name="Google Shape;630;p68"/>
          <p:cNvSpPr/>
          <p:nvPr/>
        </p:nvSpPr>
        <p:spPr>
          <a:xfrm flipH="1">
            <a:off x="1816614" y="-199750"/>
            <a:ext cx="4203083" cy="1398225"/>
          </a:xfrm>
          <a:custGeom>
            <a:rect b="b" l="l" r="r" t="t"/>
            <a:pathLst>
              <a:path extrusionOk="0" h="55929" w="166789">
                <a:moveTo>
                  <a:pt x="0" y="0"/>
                </a:moveTo>
                <a:lnTo>
                  <a:pt x="166789" y="0"/>
                </a:lnTo>
                <a:lnTo>
                  <a:pt x="114355" y="55929"/>
                </a:lnTo>
                <a:close/>
              </a:path>
            </a:pathLst>
          </a:custGeom>
          <a:solidFill>
            <a:srgbClr val="96B3C1">
              <a:alpha val="38840"/>
            </a:srgbClr>
          </a:solidFill>
          <a:ln>
            <a:noFill/>
          </a:ln>
        </p:spPr>
      </p:sp>
      <p:sp>
        <p:nvSpPr>
          <p:cNvPr id="631" name="Google Shape;631;p68"/>
          <p:cNvSpPr/>
          <p:nvPr/>
        </p:nvSpPr>
        <p:spPr>
          <a:xfrm>
            <a:off x="-226275" y="-287950"/>
            <a:ext cx="3383225" cy="5656175"/>
          </a:xfrm>
          <a:custGeom>
            <a:rect b="b" l="l" r="r" t="t"/>
            <a:pathLst>
              <a:path extrusionOk="0" h="226247" w="135329">
                <a:moveTo>
                  <a:pt x="78639" y="0"/>
                </a:moveTo>
                <a:lnTo>
                  <a:pt x="0" y="3029"/>
                </a:lnTo>
                <a:lnTo>
                  <a:pt x="0" y="226247"/>
                </a:lnTo>
                <a:lnTo>
                  <a:pt x="33457" y="226247"/>
                </a:lnTo>
                <a:lnTo>
                  <a:pt x="135329" y="60956"/>
                </a:lnTo>
                <a:close/>
              </a:path>
            </a:pathLst>
          </a:custGeom>
          <a:solidFill>
            <a:srgbClr val="595959">
              <a:alpha val="16960"/>
            </a:srgbClr>
          </a:solidFill>
          <a:ln>
            <a:noFill/>
          </a:ln>
        </p:spPr>
      </p:sp>
      <p:sp>
        <p:nvSpPr>
          <p:cNvPr id="632" name="Google Shape;632;p68"/>
          <p:cNvSpPr/>
          <p:nvPr/>
        </p:nvSpPr>
        <p:spPr>
          <a:xfrm>
            <a:off x="-24000" y="410550"/>
            <a:ext cx="9192000" cy="4322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68"/>
          <p:cNvSpPr txBox="1"/>
          <p:nvPr>
            <p:ph type="title"/>
          </p:nvPr>
        </p:nvSpPr>
        <p:spPr>
          <a:xfrm>
            <a:off x="1974300" y="683125"/>
            <a:ext cx="5195400" cy="528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700"/>
              <a:buNone/>
              <a:defRPr sz="27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634" name="Google Shape;634;p68"/>
          <p:cNvCxnSpPr/>
          <p:nvPr/>
        </p:nvCxnSpPr>
        <p:spPr>
          <a:xfrm>
            <a:off x="-111387" y="564550"/>
            <a:ext cx="9288300" cy="0"/>
          </a:xfrm>
          <a:prstGeom prst="straightConnector1">
            <a:avLst/>
          </a:prstGeom>
          <a:noFill/>
          <a:ln cap="flat" cmpd="sng" w="9525">
            <a:solidFill>
              <a:schemeClr val="dk1"/>
            </a:solidFill>
            <a:prstDash val="solid"/>
            <a:round/>
            <a:headEnd len="med" w="med" type="none"/>
            <a:tailEnd len="med" w="med" type="none"/>
          </a:ln>
        </p:spPr>
      </p:cxnSp>
      <p:cxnSp>
        <p:nvCxnSpPr>
          <p:cNvPr id="635" name="Google Shape;635;p68"/>
          <p:cNvCxnSpPr/>
          <p:nvPr/>
        </p:nvCxnSpPr>
        <p:spPr>
          <a:xfrm>
            <a:off x="-111387" y="4582625"/>
            <a:ext cx="9288300" cy="0"/>
          </a:xfrm>
          <a:prstGeom prst="straightConnector1">
            <a:avLst/>
          </a:prstGeom>
          <a:noFill/>
          <a:ln cap="flat" cmpd="sng" w="9525">
            <a:solidFill>
              <a:schemeClr val="dk1"/>
            </a:solidFill>
            <a:prstDash val="solid"/>
            <a:round/>
            <a:headEnd len="med" w="med" type="none"/>
            <a:tailEnd len="med" w="med" type="none"/>
          </a:ln>
        </p:spPr>
      </p:cxn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3">
    <p:bg>
      <p:bgPr>
        <a:blipFill>
          <a:blip r:embed="rId2">
            <a:alphaModFix/>
          </a:blip>
          <a:stretch>
            <a:fillRect/>
          </a:stretch>
        </a:blipFill>
      </p:bgPr>
    </p:bg>
    <p:spTree>
      <p:nvGrpSpPr>
        <p:cNvPr id="636" name="Shape 636"/>
        <p:cNvGrpSpPr/>
        <p:nvPr/>
      </p:nvGrpSpPr>
      <p:grpSpPr>
        <a:xfrm>
          <a:off x="0" y="0"/>
          <a:ext cx="0" cy="0"/>
          <a:chOff x="0" y="0"/>
          <a:chExt cx="0" cy="0"/>
        </a:xfrm>
      </p:grpSpPr>
      <p:grpSp>
        <p:nvGrpSpPr>
          <p:cNvPr id="637" name="Google Shape;637;p69"/>
          <p:cNvGrpSpPr/>
          <p:nvPr/>
        </p:nvGrpSpPr>
        <p:grpSpPr>
          <a:xfrm>
            <a:off x="-149800" y="-124843"/>
            <a:ext cx="9363150" cy="5430643"/>
            <a:chOff x="-149800" y="-124843"/>
            <a:chExt cx="9363150" cy="5430643"/>
          </a:xfrm>
        </p:grpSpPr>
        <p:sp>
          <p:nvSpPr>
            <p:cNvPr id="638" name="Google Shape;638;p69"/>
            <p:cNvSpPr/>
            <p:nvPr/>
          </p:nvSpPr>
          <p:spPr>
            <a:xfrm>
              <a:off x="-149800" y="-112350"/>
              <a:ext cx="7428100" cy="2272125"/>
            </a:xfrm>
            <a:custGeom>
              <a:rect b="b" l="l" r="r" t="t"/>
              <a:pathLst>
                <a:path extrusionOk="0" h="90885" w="297124">
                  <a:moveTo>
                    <a:pt x="0" y="90885"/>
                  </a:moveTo>
                  <a:lnTo>
                    <a:pt x="0" y="80897"/>
                  </a:lnTo>
                  <a:lnTo>
                    <a:pt x="0" y="0"/>
                  </a:lnTo>
                  <a:lnTo>
                    <a:pt x="297124" y="0"/>
                  </a:lnTo>
                  <a:close/>
                </a:path>
              </a:pathLst>
            </a:custGeom>
            <a:solidFill>
              <a:srgbClr val="595959">
                <a:alpha val="16960"/>
              </a:srgbClr>
            </a:solidFill>
            <a:ln>
              <a:noFill/>
            </a:ln>
          </p:spPr>
        </p:sp>
        <p:sp>
          <p:nvSpPr>
            <p:cNvPr id="639" name="Google Shape;639;p69"/>
            <p:cNvSpPr/>
            <p:nvPr/>
          </p:nvSpPr>
          <p:spPr>
            <a:xfrm>
              <a:off x="-149800" y="1164482"/>
              <a:ext cx="5480575" cy="4128825"/>
            </a:xfrm>
            <a:custGeom>
              <a:rect b="b" l="l" r="r" t="t"/>
              <a:pathLst>
                <a:path extrusionOk="0" h="165153" w="219223">
                  <a:moveTo>
                    <a:pt x="0" y="40311"/>
                  </a:moveTo>
                  <a:lnTo>
                    <a:pt x="0" y="165153"/>
                  </a:lnTo>
                  <a:lnTo>
                    <a:pt x="219223" y="165153"/>
                  </a:lnTo>
                  <a:lnTo>
                    <a:pt x="123872" y="0"/>
                  </a:lnTo>
                  <a:close/>
                </a:path>
              </a:pathLst>
            </a:custGeom>
            <a:solidFill>
              <a:srgbClr val="F7E5B7">
                <a:alpha val="52679"/>
              </a:srgbClr>
            </a:solidFill>
            <a:ln>
              <a:noFill/>
            </a:ln>
          </p:spPr>
        </p:sp>
        <p:sp>
          <p:nvSpPr>
            <p:cNvPr id="640" name="Google Shape;640;p69"/>
            <p:cNvSpPr/>
            <p:nvPr/>
          </p:nvSpPr>
          <p:spPr>
            <a:xfrm>
              <a:off x="5480566" y="-124843"/>
              <a:ext cx="3720300" cy="4344500"/>
            </a:xfrm>
            <a:custGeom>
              <a:rect b="b" l="l" r="r" t="t"/>
              <a:pathLst>
                <a:path extrusionOk="0" h="173780" w="148812">
                  <a:moveTo>
                    <a:pt x="70911" y="0"/>
                  </a:moveTo>
                  <a:lnTo>
                    <a:pt x="148812" y="0"/>
                  </a:lnTo>
                  <a:lnTo>
                    <a:pt x="148812" y="173780"/>
                  </a:lnTo>
                  <a:lnTo>
                    <a:pt x="0" y="22971"/>
                  </a:lnTo>
                  <a:close/>
                </a:path>
              </a:pathLst>
            </a:custGeom>
            <a:solidFill>
              <a:srgbClr val="9EDDEF">
                <a:alpha val="29460"/>
              </a:srgbClr>
            </a:solidFill>
            <a:ln>
              <a:noFill/>
            </a:ln>
          </p:spPr>
        </p:sp>
        <p:sp>
          <p:nvSpPr>
            <p:cNvPr id="641" name="Google Shape;641;p69"/>
            <p:cNvSpPr/>
            <p:nvPr/>
          </p:nvSpPr>
          <p:spPr>
            <a:xfrm>
              <a:off x="2983725" y="411975"/>
              <a:ext cx="6229625" cy="4893825"/>
            </a:xfrm>
            <a:custGeom>
              <a:rect b="b" l="l" r="r" t="t"/>
              <a:pathLst>
                <a:path extrusionOk="0" h="195753" w="249185">
                  <a:moveTo>
                    <a:pt x="0" y="32459"/>
                  </a:moveTo>
                  <a:lnTo>
                    <a:pt x="94381" y="195753"/>
                  </a:lnTo>
                  <a:lnTo>
                    <a:pt x="249185" y="195753"/>
                  </a:lnTo>
                  <a:lnTo>
                    <a:pt x="249185" y="152308"/>
                  </a:lnTo>
                  <a:lnTo>
                    <a:pt x="98875" y="0"/>
                  </a:lnTo>
                  <a:close/>
                </a:path>
              </a:pathLst>
            </a:custGeom>
            <a:solidFill>
              <a:srgbClr val="96B3C1">
                <a:alpha val="38840"/>
              </a:srgbClr>
            </a:solidFill>
            <a:ln>
              <a:noFill/>
            </a:ln>
          </p:spPr>
        </p:sp>
      </p:grpSp>
      <p:sp>
        <p:nvSpPr>
          <p:cNvPr id="642" name="Google Shape;642;p69"/>
          <p:cNvSpPr/>
          <p:nvPr/>
        </p:nvSpPr>
        <p:spPr>
          <a:xfrm>
            <a:off x="-24000" y="410550"/>
            <a:ext cx="9192000" cy="4322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69"/>
          <p:cNvSpPr txBox="1"/>
          <p:nvPr>
            <p:ph idx="1" type="subTitle"/>
          </p:nvPr>
        </p:nvSpPr>
        <p:spPr>
          <a:xfrm>
            <a:off x="1367327" y="3680303"/>
            <a:ext cx="3100800" cy="990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1400">
                <a:solidFill>
                  <a:schemeClr val="dk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44" name="Google Shape;644;p69"/>
          <p:cNvSpPr txBox="1"/>
          <p:nvPr>
            <p:ph idx="2" type="subTitle"/>
          </p:nvPr>
        </p:nvSpPr>
        <p:spPr>
          <a:xfrm>
            <a:off x="4675873" y="3680303"/>
            <a:ext cx="3100800" cy="990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1400">
                <a:solidFill>
                  <a:schemeClr val="dk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45" name="Google Shape;645;p69"/>
          <p:cNvSpPr txBox="1"/>
          <p:nvPr>
            <p:ph type="title"/>
          </p:nvPr>
        </p:nvSpPr>
        <p:spPr>
          <a:xfrm>
            <a:off x="1850627" y="3400650"/>
            <a:ext cx="2134200" cy="308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Font typeface="Barlow Condensed"/>
              <a:buNone/>
              <a:defRPr sz="2000">
                <a:latin typeface="Barlow Condensed"/>
                <a:ea typeface="Barlow Condensed"/>
                <a:cs typeface="Barlow Condensed"/>
                <a:sym typeface="Barlow Condensed"/>
              </a:defRPr>
            </a:lvl1pPr>
            <a:lvl2pPr lvl="1" rtl="0" algn="ctr">
              <a:spcBef>
                <a:spcPts val="0"/>
              </a:spcBef>
              <a:spcAft>
                <a:spcPts val="0"/>
              </a:spcAft>
              <a:buSzPts val="3600"/>
              <a:buFont typeface="Barlow Condensed"/>
              <a:buNone/>
              <a:defRPr sz="3600">
                <a:latin typeface="Barlow Condensed"/>
                <a:ea typeface="Barlow Condensed"/>
                <a:cs typeface="Barlow Condensed"/>
                <a:sym typeface="Barlow Condensed"/>
              </a:defRPr>
            </a:lvl2pPr>
            <a:lvl3pPr lvl="2" rtl="0" algn="ctr">
              <a:spcBef>
                <a:spcPts val="0"/>
              </a:spcBef>
              <a:spcAft>
                <a:spcPts val="0"/>
              </a:spcAft>
              <a:buSzPts val="3600"/>
              <a:buFont typeface="Barlow Condensed"/>
              <a:buNone/>
              <a:defRPr sz="3600">
                <a:latin typeface="Barlow Condensed"/>
                <a:ea typeface="Barlow Condensed"/>
                <a:cs typeface="Barlow Condensed"/>
                <a:sym typeface="Barlow Condensed"/>
              </a:defRPr>
            </a:lvl3pPr>
            <a:lvl4pPr lvl="3" rtl="0" algn="ctr">
              <a:spcBef>
                <a:spcPts val="0"/>
              </a:spcBef>
              <a:spcAft>
                <a:spcPts val="0"/>
              </a:spcAft>
              <a:buSzPts val="3600"/>
              <a:buFont typeface="Barlow Condensed"/>
              <a:buNone/>
              <a:defRPr sz="3600">
                <a:latin typeface="Barlow Condensed"/>
                <a:ea typeface="Barlow Condensed"/>
                <a:cs typeface="Barlow Condensed"/>
                <a:sym typeface="Barlow Condensed"/>
              </a:defRPr>
            </a:lvl4pPr>
            <a:lvl5pPr lvl="4" rtl="0" algn="ctr">
              <a:spcBef>
                <a:spcPts val="0"/>
              </a:spcBef>
              <a:spcAft>
                <a:spcPts val="0"/>
              </a:spcAft>
              <a:buSzPts val="3600"/>
              <a:buFont typeface="Barlow Condensed"/>
              <a:buNone/>
              <a:defRPr sz="3600">
                <a:latin typeface="Barlow Condensed"/>
                <a:ea typeface="Barlow Condensed"/>
                <a:cs typeface="Barlow Condensed"/>
                <a:sym typeface="Barlow Condensed"/>
              </a:defRPr>
            </a:lvl5pPr>
            <a:lvl6pPr lvl="5" rtl="0" algn="ctr">
              <a:spcBef>
                <a:spcPts val="0"/>
              </a:spcBef>
              <a:spcAft>
                <a:spcPts val="0"/>
              </a:spcAft>
              <a:buSzPts val="3600"/>
              <a:buFont typeface="Barlow Condensed"/>
              <a:buNone/>
              <a:defRPr sz="3600">
                <a:latin typeface="Barlow Condensed"/>
                <a:ea typeface="Barlow Condensed"/>
                <a:cs typeface="Barlow Condensed"/>
                <a:sym typeface="Barlow Condensed"/>
              </a:defRPr>
            </a:lvl6pPr>
            <a:lvl7pPr lvl="6" rtl="0" algn="ctr">
              <a:spcBef>
                <a:spcPts val="0"/>
              </a:spcBef>
              <a:spcAft>
                <a:spcPts val="0"/>
              </a:spcAft>
              <a:buSzPts val="3600"/>
              <a:buFont typeface="Barlow Condensed"/>
              <a:buNone/>
              <a:defRPr sz="3600">
                <a:latin typeface="Barlow Condensed"/>
                <a:ea typeface="Barlow Condensed"/>
                <a:cs typeface="Barlow Condensed"/>
                <a:sym typeface="Barlow Condensed"/>
              </a:defRPr>
            </a:lvl7pPr>
            <a:lvl8pPr lvl="7" rtl="0" algn="ctr">
              <a:spcBef>
                <a:spcPts val="0"/>
              </a:spcBef>
              <a:spcAft>
                <a:spcPts val="0"/>
              </a:spcAft>
              <a:buSzPts val="3600"/>
              <a:buFont typeface="Barlow Condensed"/>
              <a:buNone/>
              <a:defRPr sz="3600">
                <a:latin typeface="Barlow Condensed"/>
                <a:ea typeface="Barlow Condensed"/>
                <a:cs typeface="Barlow Condensed"/>
                <a:sym typeface="Barlow Condensed"/>
              </a:defRPr>
            </a:lvl8pPr>
            <a:lvl9pPr lvl="8" rtl="0" algn="ctr">
              <a:spcBef>
                <a:spcPts val="0"/>
              </a:spcBef>
              <a:spcAft>
                <a:spcPts val="0"/>
              </a:spcAft>
              <a:buSzPts val="3600"/>
              <a:buFont typeface="Barlow Condensed"/>
              <a:buNone/>
              <a:defRPr sz="3600">
                <a:latin typeface="Barlow Condensed"/>
                <a:ea typeface="Barlow Condensed"/>
                <a:cs typeface="Barlow Condensed"/>
                <a:sym typeface="Barlow Condensed"/>
              </a:defRPr>
            </a:lvl9pPr>
          </a:lstStyle>
          <a:p/>
        </p:txBody>
      </p:sp>
      <p:sp>
        <p:nvSpPr>
          <p:cNvPr id="646" name="Google Shape;646;p69"/>
          <p:cNvSpPr txBox="1"/>
          <p:nvPr>
            <p:ph idx="3" type="title"/>
          </p:nvPr>
        </p:nvSpPr>
        <p:spPr>
          <a:xfrm>
            <a:off x="5159173" y="3400650"/>
            <a:ext cx="2134200" cy="308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Font typeface="Barlow Condensed"/>
              <a:buNone/>
              <a:defRPr sz="2000">
                <a:latin typeface="Barlow Condensed"/>
                <a:ea typeface="Barlow Condensed"/>
                <a:cs typeface="Barlow Condensed"/>
                <a:sym typeface="Barlow Condensed"/>
              </a:defRPr>
            </a:lvl1pPr>
            <a:lvl2pPr lvl="1" rtl="0" algn="ctr">
              <a:spcBef>
                <a:spcPts val="0"/>
              </a:spcBef>
              <a:spcAft>
                <a:spcPts val="0"/>
              </a:spcAft>
              <a:buSzPts val="3600"/>
              <a:buFont typeface="Barlow Condensed"/>
              <a:buNone/>
              <a:defRPr sz="3600">
                <a:latin typeface="Barlow Condensed"/>
                <a:ea typeface="Barlow Condensed"/>
                <a:cs typeface="Barlow Condensed"/>
                <a:sym typeface="Barlow Condensed"/>
              </a:defRPr>
            </a:lvl2pPr>
            <a:lvl3pPr lvl="2" rtl="0" algn="ctr">
              <a:spcBef>
                <a:spcPts val="0"/>
              </a:spcBef>
              <a:spcAft>
                <a:spcPts val="0"/>
              </a:spcAft>
              <a:buSzPts val="3600"/>
              <a:buFont typeface="Barlow Condensed"/>
              <a:buNone/>
              <a:defRPr sz="3600">
                <a:latin typeface="Barlow Condensed"/>
                <a:ea typeface="Barlow Condensed"/>
                <a:cs typeface="Barlow Condensed"/>
                <a:sym typeface="Barlow Condensed"/>
              </a:defRPr>
            </a:lvl3pPr>
            <a:lvl4pPr lvl="3" rtl="0" algn="ctr">
              <a:spcBef>
                <a:spcPts val="0"/>
              </a:spcBef>
              <a:spcAft>
                <a:spcPts val="0"/>
              </a:spcAft>
              <a:buSzPts val="3600"/>
              <a:buFont typeface="Barlow Condensed"/>
              <a:buNone/>
              <a:defRPr sz="3600">
                <a:latin typeface="Barlow Condensed"/>
                <a:ea typeface="Barlow Condensed"/>
                <a:cs typeface="Barlow Condensed"/>
                <a:sym typeface="Barlow Condensed"/>
              </a:defRPr>
            </a:lvl4pPr>
            <a:lvl5pPr lvl="4" rtl="0" algn="ctr">
              <a:spcBef>
                <a:spcPts val="0"/>
              </a:spcBef>
              <a:spcAft>
                <a:spcPts val="0"/>
              </a:spcAft>
              <a:buSzPts val="3600"/>
              <a:buFont typeface="Barlow Condensed"/>
              <a:buNone/>
              <a:defRPr sz="3600">
                <a:latin typeface="Barlow Condensed"/>
                <a:ea typeface="Barlow Condensed"/>
                <a:cs typeface="Barlow Condensed"/>
                <a:sym typeface="Barlow Condensed"/>
              </a:defRPr>
            </a:lvl5pPr>
            <a:lvl6pPr lvl="5" rtl="0" algn="ctr">
              <a:spcBef>
                <a:spcPts val="0"/>
              </a:spcBef>
              <a:spcAft>
                <a:spcPts val="0"/>
              </a:spcAft>
              <a:buSzPts val="3600"/>
              <a:buFont typeface="Barlow Condensed"/>
              <a:buNone/>
              <a:defRPr sz="3600">
                <a:latin typeface="Barlow Condensed"/>
                <a:ea typeface="Barlow Condensed"/>
                <a:cs typeface="Barlow Condensed"/>
                <a:sym typeface="Barlow Condensed"/>
              </a:defRPr>
            </a:lvl6pPr>
            <a:lvl7pPr lvl="6" rtl="0" algn="ctr">
              <a:spcBef>
                <a:spcPts val="0"/>
              </a:spcBef>
              <a:spcAft>
                <a:spcPts val="0"/>
              </a:spcAft>
              <a:buSzPts val="3600"/>
              <a:buFont typeface="Barlow Condensed"/>
              <a:buNone/>
              <a:defRPr sz="3600">
                <a:latin typeface="Barlow Condensed"/>
                <a:ea typeface="Barlow Condensed"/>
                <a:cs typeface="Barlow Condensed"/>
                <a:sym typeface="Barlow Condensed"/>
              </a:defRPr>
            </a:lvl7pPr>
            <a:lvl8pPr lvl="7" rtl="0" algn="ctr">
              <a:spcBef>
                <a:spcPts val="0"/>
              </a:spcBef>
              <a:spcAft>
                <a:spcPts val="0"/>
              </a:spcAft>
              <a:buSzPts val="3600"/>
              <a:buFont typeface="Barlow Condensed"/>
              <a:buNone/>
              <a:defRPr sz="3600">
                <a:latin typeface="Barlow Condensed"/>
                <a:ea typeface="Barlow Condensed"/>
                <a:cs typeface="Barlow Condensed"/>
                <a:sym typeface="Barlow Condensed"/>
              </a:defRPr>
            </a:lvl8pPr>
            <a:lvl9pPr lvl="8" rtl="0" algn="ctr">
              <a:spcBef>
                <a:spcPts val="0"/>
              </a:spcBef>
              <a:spcAft>
                <a:spcPts val="0"/>
              </a:spcAft>
              <a:buSzPts val="3600"/>
              <a:buFont typeface="Barlow Condensed"/>
              <a:buNone/>
              <a:defRPr sz="3600">
                <a:latin typeface="Barlow Condensed"/>
                <a:ea typeface="Barlow Condensed"/>
                <a:cs typeface="Barlow Condensed"/>
                <a:sym typeface="Barlow Condensed"/>
              </a:defRPr>
            </a:lvl9pPr>
          </a:lstStyle>
          <a:p/>
        </p:txBody>
      </p:sp>
      <p:sp>
        <p:nvSpPr>
          <p:cNvPr id="647" name="Google Shape;647;p69"/>
          <p:cNvSpPr txBox="1"/>
          <p:nvPr>
            <p:ph idx="4" type="title"/>
          </p:nvPr>
        </p:nvSpPr>
        <p:spPr>
          <a:xfrm>
            <a:off x="1974300" y="683125"/>
            <a:ext cx="5195400" cy="528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700"/>
              <a:buNone/>
              <a:defRPr sz="2700"/>
            </a:lvl1pPr>
            <a:lvl2pPr lvl="1" rtl="0">
              <a:spcBef>
                <a:spcPts val="0"/>
              </a:spcBef>
              <a:spcAft>
                <a:spcPts val="0"/>
              </a:spcAft>
              <a:buSzPts val="2700"/>
              <a:buNone/>
              <a:defRPr sz="2700"/>
            </a:lvl2pPr>
            <a:lvl3pPr lvl="2" rtl="0">
              <a:spcBef>
                <a:spcPts val="0"/>
              </a:spcBef>
              <a:spcAft>
                <a:spcPts val="0"/>
              </a:spcAft>
              <a:buSzPts val="2700"/>
              <a:buNone/>
              <a:defRPr sz="2700"/>
            </a:lvl3pPr>
            <a:lvl4pPr lvl="3" rtl="0">
              <a:spcBef>
                <a:spcPts val="0"/>
              </a:spcBef>
              <a:spcAft>
                <a:spcPts val="0"/>
              </a:spcAft>
              <a:buSzPts val="2700"/>
              <a:buNone/>
              <a:defRPr sz="2700"/>
            </a:lvl4pPr>
            <a:lvl5pPr lvl="4" rtl="0">
              <a:spcBef>
                <a:spcPts val="0"/>
              </a:spcBef>
              <a:spcAft>
                <a:spcPts val="0"/>
              </a:spcAft>
              <a:buSzPts val="2700"/>
              <a:buNone/>
              <a:defRPr sz="2700"/>
            </a:lvl5pPr>
            <a:lvl6pPr lvl="5" rtl="0">
              <a:spcBef>
                <a:spcPts val="0"/>
              </a:spcBef>
              <a:spcAft>
                <a:spcPts val="0"/>
              </a:spcAft>
              <a:buSzPts val="2700"/>
              <a:buNone/>
              <a:defRPr sz="2700"/>
            </a:lvl6pPr>
            <a:lvl7pPr lvl="6" rtl="0">
              <a:spcBef>
                <a:spcPts val="0"/>
              </a:spcBef>
              <a:spcAft>
                <a:spcPts val="0"/>
              </a:spcAft>
              <a:buSzPts val="2700"/>
              <a:buNone/>
              <a:defRPr sz="2700"/>
            </a:lvl7pPr>
            <a:lvl8pPr lvl="7" rtl="0">
              <a:spcBef>
                <a:spcPts val="0"/>
              </a:spcBef>
              <a:spcAft>
                <a:spcPts val="0"/>
              </a:spcAft>
              <a:buSzPts val="2700"/>
              <a:buNone/>
              <a:defRPr sz="2700"/>
            </a:lvl8pPr>
            <a:lvl9pPr lvl="8" rtl="0">
              <a:spcBef>
                <a:spcPts val="0"/>
              </a:spcBef>
              <a:spcAft>
                <a:spcPts val="0"/>
              </a:spcAft>
              <a:buSzPts val="2700"/>
              <a:buNone/>
              <a:defRPr sz="2700"/>
            </a:lvl9pPr>
          </a:lstStyle>
          <a:p/>
        </p:txBody>
      </p:sp>
      <p:cxnSp>
        <p:nvCxnSpPr>
          <p:cNvPr id="648" name="Google Shape;648;p69"/>
          <p:cNvCxnSpPr/>
          <p:nvPr/>
        </p:nvCxnSpPr>
        <p:spPr>
          <a:xfrm>
            <a:off x="-111387" y="564550"/>
            <a:ext cx="9288300" cy="0"/>
          </a:xfrm>
          <a:prstGeom prst="straightConnector1">
            <a:avLst/>
          </a:prstGeom>
          <a:noFill/>
          <a:ln cap="flat" cmpd="sng" w="9525">
            <a:solidFill>
              <a:schemeClr val="dk1"/>
            </a:solidFill>
            <a:prstDash val="solid"/>
            <a:round/>
            <a:headEnd len="med" w="med" type="none"/>
            <a:tailEnd len="med" w="med" type="none"/>
          </a:ln>
        </p:spPr>
      </p:cxnSp>
      <p:cxnSp>
        <p:nvCxnSpPr>
          <p:cNvPr id="649" name="Google Shape;649;p69"/>
          <p:cNvCxnSpPr/>
          <p:nvPr/>
        </p:nvCxnSpPr>
        <p:spPr>
          <a:xfrm>
            <a:off x="-111387" y="4582625"/>
            <a:ext cx="9288300" cy="0"/>
          </a:xfrm>
          <a:prstGeom prst="straightConnector1">
            <a:avLst/>
          </a:prstGeom>
          <a:noFill/>
          <a:ln cap="flat" cmpd="sng" w="9525">
            <a:solidFill>
              <a:schemeClr val="dk1"/>
            </a:solidFill>
            <a:prstDash val="solid"/>
            <a:round/>
            <a:headEnd len="med" w="med" type="none"/>
            <a:tailEnd len="med" w="med" type="none"/>
          </a:ln>
        </p:spPr>
      </p:cxn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one column 2">
  <p:cSld name="CUSTOM_19">
    <p:bg>
      <p:bgPr>
        <a:blipFill>
          <a:blip r:embed="rId2">
            <a:alphaModFix/>
          </a:blip>
          <a:stretch>
            <a:fillRect/>
          </a:stretch>
        </a:blipFill>
      </p:bgPr>
    </p:bg>
    <p:spTree>
      <p:nvGrpSpPr>
        <p:cNvPr id="650" name="Shape 650"/>
        <p:cNvGrpSpPr/>
        <p:nvPr/>
      </p:nvGrpSpPr>
      <p:grpSpPr>
        <a:xfrm>
          <a:off x="0" y="0"/>
          <a:ext cx="0" cy="0"/>
          <a:chOff x="0" y="0"/>
          <a:chExt cx="0" cy="0"/>
        </a:xfrm>
      </p:grpSpPr>
      <p:sp>
        <p:nvSpPr>
          <p:cNvPr id="651" name="Google Shape;651;p70"/>
          <p:cNvSpPr/>
          <p:nvPr/>
        </p:nvSpPr>
        <p:spPr>
          <a:xfrm rot="10800000">
            <a:off x="1791252" y="3021182"/>
            <a:ext cx="7428100" cy="2272125"/>
          </a:xfrm>
          <a:custGeom>
            <a:rect b="b" l="l" r="r" t="t"/>
            <a:pathLst>
              <a:path extrusionOk="0" h="90885" w="297124">
                <a:moveTo>
                  <a:pt x="0" y="90885"/>
                </a:moveTo>
                <a:lnTo>
                  <a:pt x="0" y="80897"/>
                </a:lnTo>
                <a:lnTo>
                  <a:pt x="0" y="0"/>
                </a:lnTo>
                <a:lnTo>
                  <a:pt x="297124" y="0"/>
                </a:lnTo>
                <a:close/>
              </a:path>
            </a:pathLst>
          </a:custGeom>
          <a:solidFill>
            <a:srgbClr val="595959">
              <a:alpha val="16960"/>
            </a:srgbClr>
          </a:solidFill>
          <a:ln>
            <a:noFill/>
          </a:ln>
        </p:spPr>
      </p:sp>
      <p:sp>
        <p:nvSpPr>
          <p:cNvPr id="652" name="Google Shape;652;p70"/>
          <p:cNvSpPr/>
          <p:nvPr/>
        </p:nvSpPr>
        <p:spPr>
          <a:xfrm rot="10800000">
            <a:off x="3710841" y="-90416"/>
            <a:ext cx="5480575" cy="4128825"/>
          </a:xfrm>
          <a:custGeom>
            <a:rect b="b" l="l" r="r" t="t"/>
            <a:pathLst>
              <a:path extrusionOk="0" h="165153" w="219223">
                <a:moveTo>
                  <a:pt x="0" y="40311"/>
                </a:moveTo>
                <a:lnTo>
                  <a:pt x="0" y="165153"/>
                </a:lnTo>
                <a:lnTo>
                  <a:pt x="219223" y="165153"/>
                </a:lnTo>
                <a:lnTo>
                  <a:pt x="123872" y="0"/>
                </a:lnTo>
                <a:close/>
              </a:path>
            </a:pathLst>
          </a:custGeom>
          <a:solidFill>
            <a:srgbClr val="F7E5B7">
              <a:alpha val="52679"/>
            </a:srgbClr>
          </a:solidFill>
          <a:ln>
            <a:noFill/>
          </a:ln>
        </p:spPr>
      </p:sp>
      <p:sp>
        <p:nvSpPr>
          <p:cNvPr id="653" name="Google Shape;653;p70"/>
          <p:cNvSpPr/>
          <p:nvPr/>
        </p:nvSpPr>
        <p:spPr>
          <a:xfrm>
            <a:off x="-137325" y="961300"/>
            <a:ext cx="3731225" cy="4344500"/>
          </a:xfrm>
          <a:custGeom>
            <a:rect b="b" l="l" r="r" t="t"/>
            <a:pathLst>
              <a:path extrusionOk="0" h="173780" w="149249">
                <a:moveTo>
                  <a:pt x="96194" y="167653"/>
                </a:moveTo>
                <a:lnTo>
                  <a:pt x="0" y="173780"/>
                </a:lnTo>
                <a:lnTo>
                  <a:pt x="0" y="0"/>
                </a:lnTo>
                <a:lnTo>
                  <a:pt x="149249" y="151328"/>
                </a:lnTo>
                <a:close/>
              </a:path>
            </a:pathLst>
          </a:custGeom>
          <a:solidFill>
            <a:srgbClr val="9EDDEF">
              <a:alpha val="29460"/>
            </a:srgbClr>
          </a:solidFill>
          <a:ln>
            <a:noFill/>
          </a:ln>
        </p:spPr>
      </p:sp>
      <p:sp>
        <p:nvSpPr>
          <p:cNvPr id="654" name="Google Shape;654;p70"/>
          <p:cNvSpPr/>
          <p:nvPr/>
        </p:nvSpPr>
        <p:spPr>
          <a:xfrm>
            <a:off x="-24000" y="410550"/>
            <a:ext cx="9192000" cy="4322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70"/>
          <p:cNvSpPr txBox="1"/>
          <p:nvPr>
            <p:ph idx="1" type="body"/>
          </p:nvPr>
        </p:nvSpPr>
        <p:spPr>
          <a:xfrm>
            <a:off x="2078825" y="3802375"/>
            <a:ext cx="5229300" cy="669300"/>
          </a:xfrm>
          <a:prstGeom prst="rect">
            <a:avLst/>
          </a:prstGeom>
        </p:spPr>
        <p:txBody>
          <a:bodyPr anchorCtr="0" anchor="t" bIns="91425" lIns="91425" spcFirstLastPara="1" rIns="91425" wrap="square" tIns="91425">
            <a:noAutofit/>
          </a:bodyPr>
          <a:lstStyle>
            <a:lvl1pPr indent="-304800" lvl="0" marL="457200" rtl="0" algn="ctr">
              <a:lnSpc>
                <a:spcPct val="100000"/>
              </a:lnSpc>
              <a:spcBef>
                <a:spcPts val="0"/>
              </a:spcBef>
              <a:spcAft>
                <a:spcPts val="0"/>
              </a:spcAft>
              <a:buSzPts val="1200"/>
              <a:buChar char="●"/>
              <a:defRPr sz="1400">
                <a:latin typeface="Barlow"/>
                <a:ea typeface="Barlow"/>
                <a:cs typeface="Barlow"/>
                <a:sym typeface="Barlow"/>
              </a:defRPr>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cxnSp>
        <p:nvCxnSpPr>
          <p:cNvPr id="656" name="Google Shape;656;p70"/>
          <p:cNvCxnSpPr/>
          <p:nvPr/>
        </p:nvCxnSpPr>
        <p:spPr>
          <a:xfrm>
            <a:off x="4426663" y="606925"/>
            <a:ext cx="290700" cy="0"/>
          </a:xfrm>
          <a:prstGeom prst="straightConnector1">
            <a:avLst/>
          </a:prstGeom>
          <a:noFill/>
          <a:ln cap="flat" cmpd="sng" w="19050">
            <a:solidFill>
              <a:schemeClr val="accent2"/>
            </a:solidFill>
            <a:prstDash val="solid"/>
            <a:round/>
            <a:headEnd len="med" w="med" type="none"/>
            <a:tailEnd len="med" w="med" type="none"/>
          </a:ln>
        </p:spPr>
      </p:cxnSp>
      <p:sp>
        <p:nvSpPr>
          <p:cNvPr id="657" name="Google Shape;657;p70"/>
          <p:cNvSpPr txBox="1"/>
          <p:nvPr>
            <p:ph type="title"/>
          </p:nvPr>
        </p:nvSpPr>
        <p:spPr>
          <a:xfrm>
            <a:off x="1974300" y="606925"/>
            <a:ext cx="5195400" cy="528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sz="3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658" name="Google Shape;658;p70"/>
          <p:cNvCxnSpPr/>
          <p:nvPr/>
        </p:nvCxnSpPr>
        <p:spPr>
          <a:xfrm>
            <a:off x="-111387" y="564550"/>
            <a:ext cx="9288300" cy="0"/>
          </a:xfrm>
          <a:prstGeom prst="straightConnector1">
            <a:avLst/>
          </a:prstGeom>
          <a:noFill/>
          <a:ln cap="flat" cmpd="sng" w="9525">
            <a:solidFill>
              <a:schemeClr val="dk1"/>
            </a:solidFill>
            <a:prstDash val="solid"/>
            <a:round/>
            <a:headEnd len="med" w="med" type="none"/>
            <a:tailEnd len="med" w="med" type="none"/>
          </a:ln>
        </p:spPr>
      </p:cxnSp>
      <p:cxnSp>
        <p:nvCxnSpPr>
          <p:cNvPr id="659" name="Google Shape;659;p70"/>
          <p:cNvCxnSpPr/>
          <p:nvPr/>
        </p:nvCxnSpPr>
        <p:spPr>
          <a:xfrm>
            <a:off x="-111387" y="4582625"/>
            <a:ext cx="9288300" cy="0"/>
          </a:xfrm>
          <a:prstGeom prst="straightConnector1">
            <a:avLst/>
          </a:prstGeom>
          <a:noFill/>
          <a:ln cap="flat" cmpd="sng" w="9525">
            <a:solidFill>
              <a:schemeClr val="dk1"/>
            </a:solidFill>
            <a:prstDash val="solid"/>
            <a:round/>
            <a:headEnd len="med" w="med" type="none"/>
            <a:tailEnd len="med" w="med" type="none"/>
          </a:ln>
        </p:spPr>
      </p:cxn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8">
    <p:bg>
      <p:bgPr>
        <a:blipFill>
          <a:blip r:embed="rId2">
            <a:alphaModFix/>
          </a:blip>
          <a:stretch>
            <a:fillRect/>
          </a:stretch>
        </a:blipFill>
      </p:bgPr>
    </p:bg>
    <p:spTree>
      <p:nvGrpSpPr>
        <p:cNvPr id="660" name="Shape 660"/>
        <p:cNvGrpSpPr/>
        <p:nvPr/>
      </p:nvGrpSpPr>
      <p:grpSpPr>
        <a:xfrm>
          <a:off x="0" y="0"/>
          <a:ext cx="0" cy="0"/>
          <a:chOff x="0" y="0"/>
          <a:chExt cx="0" cy="0"/>
        </a:xfrm>
      </p:grpSpPr>
      <p:grpSp>
        <p:nvGrpSpPr>
          <p:cNvPr id="661" name="Google Shape;661;p71"/>
          <p:cNvGrpSpPr/>
          <p:nvPr/>
        </p:nvGrpSpPr>
        <p:grpSpPr>
          <a:xfrm>
            <a:off x="-152625" y="-124843"/>
            <a:ext cx="9355008" cy="5419676"/>
            <a:chOff x="-152625" y="-124843"/>
            <a:chExt cx="9355008" cy="5419676"/>
          </a:xfrm>
        </p:grpSpPr>
        <p:sp>
          <p:nvSpPr>
            <p:cNvPr id="662" name="Google Shape;662;p71"/>
            <p:cNvSpPr/>
            <p:nvPr/>
          </p:nvSpPr>
          <p:spPr>
            <a:xfrm>
              <a:off x="-149800" y="-112350"/>
              <a:ext cx="7428100" cy="2272125"/>
            </a:xfrm>
            <a:custGeom>
              <a:rect b="b" l="l" r="r" t="t"/>
              <a:pathLst>
                <a:path extrusionOk="0" h="90885" w="297124">
                  <a:moveTo>
                    <a:pt x="0" y="90885"/>
                  </a:moveTo>
                  <a:lnTo>
                    <a:pt x="0" y="80897"/>
                  </a:lnTo>
                  <a:lnTo>
                    <a:pt x="0" y="0"/>
                  </a:lnTo>
                  <a:lnTo>
                    <a:pt x="297124" y="0"/>
                  </a:lnTo>
                  <a:close/>
                </a:path>
              </a:pathLst>
            </a:custGeom>
            <a:solidFill>
              <a:srgbClr val="F7E5B7">
                <a:alpha val="52679"/>
              </a:srgbClr>
            </a:solidFill>
            <a:ln>
              <a:noFill/>
            </a:ln>
          </p:spPr>
        </p:sp>
        <p:sp>
          <p:nvSpPr>
            <p:cNvPr id="663" name="Google Shape;663;p71"/>
            <p:cNvSpPr/>
            <p:nvPr/>
          </p:nvSpPr>
          <p:spPr>
            <a:xfrm>
              <a:off x="-152625" y="1148825"/>
              <a:ext cx="5483400" cy="4144475"/>
            </a:xfrm>
            <a:custGeom>
              <a:rect b="b" l="l" r="r" t="t"/>
              <a:pathLst>
                <a:path extrusionOk="0" h="165779" w="219336">
                  <a:moveTo>
                    <a:pt x="0" y="40581"/>
                  </a:moveTo>
                  <a:lnTo>
                    <a:pt x="113" y="165779"/>
                  </a:lnTo>
                  <a:lnTo>
                    <a:pt x="219336" y="165779"/>
                  </a:lnTo>
                  <a:lnTo>
                    <a:pt x="125233" y="0"/>
                  </a:lnTo>
                  <a:close/>
                </a:path>
              </a:pathLst>
            </a:custGeom>
            <a:solidFill>
              <a:srgbClr val="96B3C1">
                <a:alpha val="38840"/>
              </a:srgbClr>
            </a:solidFill>
            <a:ln>
              <a:noFill/>
            </a:ln>
          </p:spPr>
        </p:sp>
        <p:sp>
          <p:nvSpPr>
            <p:cNvPr id="664" name="Google Shape;664;p71"/>
            <p:cNvSpPr/>
            <p:nvPr/>
          </p:nvSpPr>
          <p:spPr>
            <a:xfrm>
              <a:off x="5480566" y="-124843"/>
              <a:ext cx="3720300" cy="4344500"/>
            </a:xfrm>
            <a:custGeom>
              <a:rect b="b" l="l" r="r" t="t"/>
              <a:pathLst>
                <a:path extrusionOk="0" h="173780" w="148812">
                  <a:moveTo>
                    <a:pt x="70911" y="0"/>
                  </a:moveTo>
                  <a:lnTo>
                    <a:pt x="148812" y="0"/>
                  </a:lnTo>
                  <a:lnTo>
                    <a:pt x="148812" y="173780"/>
                  </a:lnTo>
                  <a:lnTo>
                    <a:pt x="0" y="22971"/>
                  </a:lnTo>
                  <a:close/>
                </a:path>
              </a:pathLst>
            </a:custGeom>
            <a:solidFill>
              <a:srgbClr val="595959">
                <a:alpha val="16960"/>
              </a:srgbClr>
            </a:solidFill>
            <a:ln>
              <a:noFill/>
            </a:ln>
          </p:spPr>
        </p:sp>
        <p:sp>
          <p:nvSpPr>
            <p:cNvPr id="665" name="Google Shape;665;p71"/>
            <p:cNvSpPr/>
            <p:nvPr/>
          </p:nvSpPr>
          <p:spPr>
            <a:xfrm>
              <a:off x="2972758" y="401008"/>
              <a:ext cx="6229625" cy="4893825"/>
            </a:xfrm>
            <a:custGeom>
              <a:rect b="b" l="l" r="r" t="t"/>
              <a:pathLst>
                <a:path extrusionOk="0" h="195753" w="249185">
                  <a:moveTo>
                    <a:pt x="0" y="32459"/>
                  </a:moveTo>
                  <a:lnTo>
                    <a:pt x="94381" y="195753"/>
                  </a:lnTo>
                  <a:lnTo>
                    <a:pt x="249185" y="195753"/>
                  </a:lnTo>
                  <a:lnTo>
                    <a:pt x="249185" y="152308"/>
                  </a:lnTo>
                  <a:lnTo>
                    <a:pt x="98875" y="0"/>
                  </a:lnTo>
                  <a:close/>
                </a:path>
              </a:pathLst>
            </a:custGeom>
            <a:solidFill>
              <a:srgbClr val="9EDDEF">
                <a:alpha val="29460"/>
              </a:srgbClr>
            </a:solidFill>
            <a:ln>
              <a:noFill/>
            </a:ln>
          </p:spPr>
        </p:sp>
      </p:grpSp>
      <p:sp>
        <p:nvSpPr>
          <p:cNvPr id="666" name="Google Shape;666;p71"/>
          <p:cNvSpPr/>
          <p:nvPr/>
        </p:nvSpPr>
        <p:spPr>
          <a:xfrm>
            <a:off x="-24000" y="410550"/>
            <a:ext cx="9192000" cy="4322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71"/>
          <p:cNvSpPr txBox="1"/>
          <p:nvPr>
            <p:ph type="title"/>
          </p:nvPr>
        </p:nvSpPr>
        <p:spPr>
          <a:xfrm>
            <a:off x="713250" y="748938"/>
            <a:ext cx="7717500" cy="1296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sz="8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668" name="Google Shape;668;p71"/>
          <p:cNvSpPr txBox="1"/>
          <p:nvPr>
            <p:ph idx="1" type="body"/>
          </p:nvPr>
        </p:nvSpPr>
        <p:spPr>
          <a:xfrm>
            <a:off x="3068250" y="1958371"/>
            <a:ext cx="3007500" cy="1224000"/>
          </a:xfrm>
          <a:prstGeom prst="rect">
            <a:avLst/>
          </a:prstGeom>
        </p:spPr>
        <p:txBody>
          <a:bodyPr anchorCtr="0" anchor="t" bIns="91425" lIns="91425" spcFirstLastPara="1" rIns="91425" wrap="square" tIns="91425">
            <a:noAutofit/>
          </a:bodyPr>
          <a:lstStyle>
            <a:lvl1pPr indent="-304800" lvl="0" marL="457200" rtl="0" algn="ctr">
              <a:lnSpc>
                <a:spcPct val="100000"/>
              </a:lnSpc>
              <a:spcBef>
                <a:spcPts val="0"/>
              </a:spcBef>
              <a:spcAft>
                <a:spcPts val="0"/>
              </a:spcAft>
              <a:buClr>
                <a:srgbClr val="1D262D"/>
              </a:buClr>
              <a:buSzPts val="1200"/>
              <a:buChar char="●"/>
              <a:defRPr sz="1400">
                <a:solidFill>
                  <a:srgbClr val="1D262D"/>
                </a:solidFill>
              </a:defRPr>
            </a:lvl1pPr>
            <a:lvl2pPr indent="-304800" lvl="1" marL="914400" rtl="0">
              <a:spcBef>
                <a:spcPts val="1600"/>
              </a:spcBef>
              <a:spcAft>
                <a:spcPts val="0"/>
              </a:spcAft>
              <a:buClr>
                <a:srgbClr val="1D262D"/>
              </a:buClr>
              <a:buSzPts val="1200"/>
              <a:buChar char="○"/>
              <a:defRPr sz="1200">
                <a:solidFill>
                  <a:srgbClr val="1D262D"/>
                </a:solidFill>
              </a:defRPr>
            </a:lvl2pPr>
            <a:lvl3pPr indent="-304800" lvl="2" marL="1371600" rtl="0">
              <a:spcBef>
                <a:spcPts val="1600"/>
              </a:spcBef>
              <a:spcAft>
                <a:spcPts val="0"/>
              </a:spcAft>
              <a:buClr>
                <a:srgbClr val="1D262D"/>
              </a:buClr>
              <a:buSzPts val="1200"/>
              <a:buChar char="■"/>
              <a:defRPr sz="1200">
                <a:solidFill>
                  <a:srgbClr val="1D262D"/>
                </a:solidFill>
              </a:defRPr>
            </a:lvl3pPr>
            <a:lvl4pPr indent="-304800" lvl="3" marL="1828800" rtl="0">
              <a:spcBef>
                <a:spcPts val="1600"/>
              </a:spcBef>
              <a:spcAft>
                <a:spcPts val="0"/>
              </a:spcAft>
              <a:buClr>
                <a:srgbClr val="1D262D"/>
              </a:buClr>
              <a:buSzPts val="1200"/>
              <a:buChar char="●"/>
              <a:defRPr sz="1200">
                <a:solidFill>
                  <a:srgbClr val="1D262D"/>
                </a:solidFill>
              </a:defRPr>
            </a:lvl4pPr>
            <a:lvl5pPr indent="-304800" lvl="4" marL="2286000" rtl="0">
              <a:spcBef>
                <a:spcPts val="1600"/>
              </a:spcBef>
              <a:spcAft>
                <a:spcPts val="0"/>
              </a:spcAft>
              <a:buClr>
                <a:srgbClr val="1D262D"/>
              </a:buClr>
              <a:buSzPts val="1200"/>
              <a:buChar char="○"/>
              <a:defRPr sz="1200">
                <a:solidFill>
                  <a:srgbClr val="1D262D"/>
                </a:solidFill>
              </a:defRPr>
            </a:lvl5pPr>
            <a:lvl6pPr indent="-304800" lvl="5" marL="2743200" rtl="0">
              <a:spcBef>
                <a:spcPts val="1600"/>
              </a:spcBef>
              <a:spcAft>
                <a:spcPts val="0"/>
              </a:spcAft>
              <a:buClr>
                <a:srgbClr val="1D262D"/>
              </a:buClr>
              <a:buSzPts val="1200"/>
              <a:buChar char="■"/>
              <a:defRPr sz="1200">
                <a:solidFill>
                  <a:srgbClr val="1D262D"/>
                </a:solidFill>
              </a:defRPr>
            </a:lvl6pPr>
            <a:lvl7pPr indent="-304800" lvl="6" marL="3200400" rtl="0">
              <a:spcBef>
                <a:spcPts val="1600"/>
              </a:spcBef>
              <a:spcAft>
                <a:spcPts val="0"/>
              </a:spcAft>
              <a:buClr>
                <a:srgbClr val="1D262D"/>
              </a:buClr>
              <a:buSzPts val="1200"/>
              <a:buChar char="●"/>
              <a:defRPr sz="1200">
                <a:solidFill>
                  <a:srgbClr val="1D262D"/>
                </a:solidFill>
              </a:defRPr>
            </a:lvl7pPr>
            <a:lvl8pPr indent="-304800" lvl="7" marL="3657600" rtl="0">
              <a:spcBef>
                <a:spcPts val="1600"/>
              </a:spcBef>
              <a:spcAft>
                <a:spcPts val="0"/>
              </a:spcAft>
              <a:buClr>
                <a:srgbClr val="1D262D"/>
              </a:buClr>
              <a:buSzPts val="1200"/>
              <a:buChar char="○"/>
              <a:defRPr sz="1200">
                <a:solidFill>
                  <a:srgbClr val="1D262D"/>
                </a:solidFill>
              </a:defRPr>
            </a:lvl8pPr>
            <a:lvl9pPr indent="-304800" lvl="8" marL="4114800" rtl="0">
              <a:spcBef>
                <a:spcPts val="1600"/>
              </a:spcBef>
              <a:spcAft>
                <a:spcPts val="1600"/>
              </a:spcAft>
              <a:buClr>
                <a:srgbClr val="1D262D"/>
              </a:buClr>
              <a:buSzPts val="1200"/>
              <a:buChar char="■"/>
              <a:defRPr sz="1200">
                <a:solidFill>
                  <a:srgbClr val="1D262D"/>
                </a:solidFill>
              </a:defRPr>
            </a:lvl9pPr>
          </a:lstStyle>
          <a:p/>
        </p:txBody>
      </p:sp>
      <p:sp>
        <p:nvSpPr>
          <p:cNvPr id="669" name="Google Shape;669;p71"/>
          <p:cNvSpPr txBox="1"/>
          <p:nvPr/>
        </p:nvSpPr>
        <p:spPr>
          <a:xfrm>
            <a:off x="2483550" y="3221200"/>
            <a:ext cx="4176900" cy="690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sz="1100">
                <a:solidFill>
                  <a:schemeClr val="dk1"/>
                </a:solidFill>
                <a:latin typeface="Manjari"/>
                <a:ea typeface="Manjari"/>
                <a:cs typeface="Manjari"/>
                <a:sym typeface="Manjari"/>
              </a:rPr>
              <a:t>CREDITS: This presentation template was created by </a:t>
            </a:r>
            <a:r>
              <a:rPr b="1" lang="en" sz="1100">
                <a:solidFill>
                  <a:schemeClr val="dk1"/>
                </a:solidFill>
                <a:uFill>
                  <a:noFill/>
                </a:uFill>
                <a:latin typeface="Manjari"/>
                <a:ea typeface="Manjari"/>
                <a:cs typeface="Manjari"/>
                <a:sym typeface="Manjari"/>
                <a:hlinkClick r:id="rId3">
                  <a:extLst>
                    <a:ext uri="{A12FA001-AC4F-418D-AE19-62706E023703}">
                      <ahyp:hlinkClr val="tx"/>
                    </a:ext>
                  </a:extLst>
                </a:hlinkClick>
              </a:rPr>
              <a:t>Slidesgo</a:t>
            </a:r>
            <a:r>
              <a:rPr lang="en" sz="1100">
                <a:solidFill>
                  <a:schemeClr val="dk1"/>
                </a:solidFill>
                <a:latin typeface="Manjari"/>
                <a:ea typeface="Manjari"/>
                <a:cs typeface="Manjari"/>
                <a:sym typeface="Manjari"/>
              </a:rPr>
              <a:t>, including icons by </a:t>
            </a:r>
            <a:r>
              <a:rPr b="1" lang="en" sz="1100">
                <a:solidFill>
                  <a:schemeClr val="dk1"/>
                </a:solidFill>
                <a:uFill>
                  <a:noFill/>
                </a:uFill>
                <a:latin typeface="Manjari"/>
                <a:ea typeface="Manjari"/>
                <a:cs typeface="Manjari"/>
                <a:sym typeface="Manjari"/>
                <a:hlinkClick r:id="rId4">
                  <a:extLst>
                    <a:ext uri="{A12FA001-AC4F-418D-AE19-62706E023703}">
                      <ahyp:hlinkClr val="tx"/>
                    </a:ext>
                  </a:extLst>
                </a:hlinkClick>
              </a:rPr>
              <a:t>Flaticon</a:t>
            </a:r>
            <a:r>
              <a:rPr lang="en" sz="1100">
                <a:solidFill>
                  <a:schemeClr val="dk1"/>
                </a:solidFill>
                <a:latin typeface="Manjari"/>
                <a:ea typeface="Manjari"/>
                <a:cs typeface="Manjari"/>
                <a:sym typeface="Manjari"/>
              </a:rPr>
              <a:t>, infographics &amp; images by </a:t>
            </a:r>
            <a:r>
              <a:rPr b="1" lang="en" sz="1100">
                <a:solidFill>
                  <a:schemeClr val="dk1"/>
                </a:solidFill>
                <a:uFill>
                  <a:noFill/>
                </a:uFill>
                <a:latin typeface="Manjari"/>
                <a:ea typeface="Manjari"/>
                <a:cs typeface="Manjari"/>
                <a:sym typeface="Manjari"/>
                <a:hlinkClick r:id="rId5">
                  <a:extLst>
                    <a:ext uri="{A12FA001-AC4F-418D-AE19-62706E023703}">
                      <ahyp:hlinkClr val="tx"/>
                    </a:ext>
                  </a:extLst>
                </a:hlinkClick>
              </a:rPr>
              <a:t>Freepik</a:t>
            </a:r>
            <a:r>
              <a:rPr lang="en" sz="1100">
                <a:solidFill>
                  <a:schemeClr val="dk1"/>
                </a:solidFill>
                <a:latin typeface="Manjari"/>
                <a:ea typeface="Manjari"/>
                <a:cs typeface="Manjari"/>
                <a:sym typeface="Manjari"/>
              </a:rPr>
              <a:t> </a:t>
            </a:r>
            <a:endParaRPr sz="1100">
              <a:solidFill>
                <a:schemeClr val="dk1"/>
              </a:solidFill>
              <a:latin typeface="Manjari"/>
              <a:ea typeface="Manjari"/>
              <a:cs typeface="Manjari"/>
              <a:sym typeface="Manjari"/>
            </a:endParaRPr>
          </a:p>
        </p:txBody>
      </p:sp>
      <p:cxnSp>
        <p:nvCxnSpPr>
          <p:cNvPr id="670" name="Google Shape;670;p71"/>
          <p:cNvCxnSpPr/>
          <p:nvPr/>
        </p:nvCxnSpPr>
        <p:spPr>
          <a:xfrm>
            <a:off x="-111387" y="564550"/>
            <a:ext cx="9288300" cy="0"/>
          </a:xfrm>
          <a:prstGeom prst="straightConnector1">
            <a:avLst/>
          </a:prstGeom>
          <a:noFill/>
          <a:ln cap="flat" cmpd="sng" w="9525">
            <a:solidFill>
              <a:schemeClr val="dk1"/>
            </a:solidFill>
            <a:prstDash val="solid"/>
            <a:round/>
            <a:headEnd len="med" w="med" type="none"/>
            <a:tailEnd len="med" w="med" type="none"/>
          </a:ln>
        </p:spPr>
      </p:cxnSp>
      <p:cxnSp>
        <p:nvCxnSpPr>
          <p:cNvPr id="671" name="Google Shape;671;p71"/>
          <p:cNvCxnSpPr/>
          <p:nvPr/>
        </p:nvCxnSpPr>
        <p:spPr>
          <a:xfrm>
            <a:off x="-111387" y="4582625"/>
            <a:ext cx="9288300" cy="0"/>
          </a:xfrm>
          <a:prstGeom prst="straightConnector1">
            <a:avLst/>
          </a:prstGeom>
          <a:noFill/>
          <a:ln cap="flat" cmpd="sng" w="9525">
            <a:solidFill>
              <a:schemeClr val="dk1"/>
            </a:solidFill>
            <a:prstDash val="solid"/>
            <a:round/>
            <a:headEnd len="med" w="med" type="none"/>
            <a:tailEnd len="med" w="med" type="none"/>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blipFill>
          <a:blip r:embed="rId2">
            <a:alphaModFix/>
          </a:blip>
          <a:stretch>
            <a:fillRect/>
          </a:stretch>
        </a:blipFill>
      </p:bgPr>
    </p:bg>
    <p:spTree>
      <p:nvGrpSpPr>
        <p:cNvPr id="64" name="Shape 64"/>
        <p:cNvGrpSpPr/>
        <p:nvPr/>
      </p:nvGrpSpPr>
      <p:grpSpPr>
        <a:xfrm>
          <a:off x="0" y="0"/>
          <a:ext cx="0" cy="0"/>
          <a:chOff x="0" y="0"/>
          <a:chExt cx="0" cy="0"/>
        </a:xfrm>
      </p:grpSpPr>
      <p:sp>
        <p:nvSpPr>
          <p:cNvPr id="65" name="Google Shape;65;p8"/>
          <p:cNvSpPr/>
          <p:nvPr/>
        </p:nvSpPr>
        <p:spPr>
          <a:xfrm>
            <a:off x="-77229" y="-108125"/>
            <a:ext cx="5097150" cy="4031400"/>
          </a:xfrm>
          <a:custGeom>
            <a:rect b="b" l="l" r="r" t="t"/>
            <a:pathLst>
              <a:path extrusionOk="0" h="161256" w="203886">
                <a:moveTo>
                  <a:pt x="0" y="0"/>
                </a:moveTo>
                <a:lnTo>
                  <a:pt x="0" y="99472"/>
                </a:lnTo>
                <a:lnTo>
                  <a:pt x="203886" y="161256"/>
                </a:lnTo>
                <a:lnTo>
                  <a:pt x="83408" y="2471"/>
                </a:lnTo>
                <a:close/>
              </a:path>
            </a:pathLst>
          </a:custGeom>
          <a:solidFill>
            <a:srgbClr val="96B3C1">
              <a:alpha val="38840"/>
            </a:srgbClr>
          </a:solidFill>
          <a:ln>
            <a:noFill/>
          </a:ln>
        </p:spPr>
      </p:sp>
      <p:sp>
        <p:nvSpPr>
          <p:cNvPr id="66" name="Google Shape;66;p8"/>
          <p:cNvSpPr/>
          <p:nvPr/>
        </p:nvSpPr>
        <p:spPr>
          <a:xfrm>
            <a:off x="2012454" y="-24395"/>
            <a:ext cx="4124075" cy="4000500"/>
          </a:xfrm>
          <a:custGeom>
            <a:rect b="b" l="l" r="r" t="t"/>
            <a:pathLst>
              <a:path extrusionOk="0" h="160020" w="164963">
                <a:moveTo>
                  <a:pt x="0" y="0"/>
                </a:moveTo>
                <a:lnTo>
                  <a:pt x="164963" y="0"/>
                </a:lnTo>
                <a:lnTo>
                  <a:pt x="119243" y="160020"/>
                </a:lnTo>
                <a:close/>
              </a:path>
            </a:pathLst>
          </a:custGeom>
          <a:solidFill>
            <a:srgbClr val="9EDDEF">
              <a:alpha val="29460"/>
            </a:srgbClr>
          </a:solidFill>
          <a:ln>
            <a:noFill/>
          </a:ln>
        </p:spPr>
      </p:sp>
      <p:sp>
        <p:nvSpPr>
          <p:cNvPr id="67" name="Google Shape;67;p8"/>
          <p:cNvSpPr/>
          <p:nvPr/>
        </p:nvSpPr>
        <p:spPr>
          <a:xfrm>
            <a:off x="-61779" y="2378675"/>
            <a:ext cx="4927250" cy="3027400"/>
          </a:xfrm>
          <a:custGeom>
            <a:rect b="b" l="l" r="r" t="t"/>
            <a:pathLst>
              <a:path extrusionOk="0" h="121096" w="197090">
                <a:moveTo>
                  <a:pt x="0" y="0"/>
                </a:moveTo>
                <a:lnTo>
                  <a:pt x="0" y="121096"/>
                </a:lnTo>
                <a:lnTo>
                  <a:pt x="197090" y="121096"/>
                </a:lnTo>
                <a:lnTo>
                  <a:pt x="154459" y="48191"/>
                </a:lnTo>
                <a:close/>
              </a:path>
            </a:pathLst>
          </a:custGeom>
          <a:solidFill>
            <a:srgbClr val="9EDDEF">
              <a:alpha val="29460"/>
            </a:srgbClr>
          </a:solidFill>
          <a:ln>
            <a:noFill/>
          </a:ln>
        </p:spPr>
      </p:sp>
      <p:sp>
        <p:nvSpPr>
          <p:cNvPr id="68" name="Google Shape;68;p8"/>
          <p:cNvSpPr/>
          <p:nvPr/>
        </p:nvSpPr>
        <p:spPr>
          <a:xfrm>
            <a:off x="3799696" y="2286004"/>
            <a:ext cx="5483325" cy="3135525"/>
          </a:xfrm>
          <a:custGeom>
            <a:rect b="b" l="l" r="r" t="t"/>
            <a:pathLst>
              <a:path extrusionOk="0" h="125421" w="219333">
                <a:moveTo>
                  <a:pt x="0" y="51280"/>
                </a:moveTo>
                <a:lnTo>
                  <a:pt x="42631" y="125421"/>
                </a:lnTo>
                <a:lnTo>
                  <a:pt x="219333" y="125421"/>
                </a:lnTo>
                <a:lnTo>
                  <a:pt x="68580" y="0"/>
                </a:lnTo>
                <a:lnTo>
                  <a:pt x="47574" y="65491"/>
                </a:lnTo>
                <a:close/>
              </a:path>
            </a:pathLst>
          </a:custGeom>
          <a:solidFill>
            <a:srgbClr val="F7E5B7">
              <a:alpha val="52679"/>
            </a:srgbClr>
          </a:solidFill>
          <a:ln>
            <a:noFill/>
          </a:ln>
        </p:spPr>
      </p:sp>
      <p:sp>
        <p:nvSpPr>
          <p:cNvPr id="69" name="Google Shape;69;p8"/>
          <p:cNvSpPr/>
          <p:nvPr/>
        </p:nvSpPr>
        <p:spPr>
          <a:xfrm>
            <a:off x="5472333" y="-13449"/>
            <a:ext cx="3753375" cy="5390650"/>
          </a:xfrm>
          <a:custGeom>
            <a:rect b="b" l="l" r="r" t="t"/>
            <a:pathLst>
              <a:path extrusionOk="0" h="215626" w="150135">
                <a:moveTo>
                  <a:pt x="26567" y="0"/>
                </a:moveTo>
                <a:lnTo>
                  <a:pt x="150135" y="0"/>
                </a:lnTo>
                <a:lnTo>
                  <a:pt x="150135" y="215626"/>
                </a:lnTo>
                <a:lnTo>
                  <a:pt x="0" y="92676"/>
                </a:lnTo>
                <a:close/>
              </a:path>
            </a:pathLst>
          </a:custGeom>
          <a:solidFill>
            <a:srgbClr val="EEEEEE">
              <a:alpha val="71880"/>
            </a:srgbClr>
          </a:solidFill>
          <a:ln>
            <a:noFill/>
          </a:ln>
        </p:spPr>
      </p:sp>
      <p:sp>
        <p:nvSpPr>
          <p:cNvPr id="70" name="Google Shape;70;p8"/>
          <p:cNvSpPr/>
          <p:nvPr/>
        </p:nvSpPr>
        <p:spPr>
          <a:xfrm>
            <a:off x="543050" y="361950"/>
            <a:ext cx="8057700" cy="4419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8"/>
          <p:cNvSpPr txBox="1"/>
          <p:nvPr>
            <p:ph type="title"/>
          </p:nvPr>
        </p:nvSpPr>
        <p:spPr>
          <a:xfrm>
            <a:off x="2257050" y="1103700"/>
            <a:ext cx="4629900" cy="2936100"/>
          </a:xfrm>
          <a:prstGeom prst="rect">
            <a:avLst/>
          </a:prstGeom>
        </p:spPr>
        <p:txBody>
          <a:bodyPr anchorCtr="0" anchor="ctr" bIns="91425" lIns="91425" spcFirstLastPara="1" rIns="91425" wrap="square" tIns="91425">
            <a:noAutofit/>
          </a:bodyPr>
          <a:lstStyle>
            <a:lvl1pPr lvl="0" algn="ctr">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one column 3">
  <p:cSld name="CUSTOM_17">
    <p:bg>
      <p:bgPr>
        <a:blipFill>
          <a:blip r:embed="rId2">
            <a:alphaModFix/>
          </a:blip>
          <a:stretch>
            <a:fillRect/>
          </a:stretch>
        </a:blipFill>
      </p:bgPr>
    </p:bg>
    <p:spTree>
      <p:nvGrpSpPr>
        <p:cNvPr id="672" name="Shape 672"/>
        <p:cNvGrpSpPr/>
        <p:nvPr/>
      </p:nvGrpSpPr>
      <p:grpSpPr>
        <a:xfrm>
          <a:off x="0" y="0"/>
          <a:ext cx="0" cy="0"/>
          <a:chOff x="0" y="0"/>
          <a:chExt cx="0" cy="0"/>
        </a:xfrm>
      </p:grpSpPr>
      <p:grpSp>
        <p:nvGrpSpPr>
          <p:cNvPr id="673" name="Google Shape;673;p72"/>
          <p:cNvGrpSpPr/>
          <p:nvPr/>
        </p:nvGrpSpPr>
        <p:grpSpPr>
          <a:xfrm flipH="1" rot="10800000">
            <a:off x="-138833" y="-124843"/>
            <a:ext cx="9352183" cy="5430643"/>
            <a:chOff x="-138833" y="-124843"/>
            <a:chExt cx="9352183" cy="5430643"/>
          </a:xfrm>
        </p:grpSpPr>
        <p:sp>
          <p:nvSpPr>
            <p:cNvPr id="674" name="Google Shape;674;p72"/>
            <p:cNvSpPr/>
            <p:nvPr/>
          </p:nvSpPr>
          <p:spPr>
            <a:xfrm>
              <a:off x="-138833" y="1175449"/>
              <a:ext cx="5480575" cy="4128825"/>
            </a:xfrm>
            <a:custGeom>
              <a:rect b="b" l="l" r="r" t="t"/>
              <a:pathLst>
                <a:path extrusionOk="0" h="165153" w="219223">
                  <a:moveTo>
                    <a:pt x="0" y="40311"/>
                  </a:moveTo>
                  <a:lnTo>
                    <a:pt x="0" y="165153"/>
                  </a:lnTo>
                  <a:lnTo>
                    <a:pt x="219223" y="165153"/>
                  </a:lnTo>
                  <a:lnTo>
                    <a:pt x="123872" y="0"/>
                  </a:lnTo>
                  <a:close/>
                </a:path>
              </a:pathLst>
            </a:custGeom>
            <a:solidFill>
              <a:srgbClr val="96B3C1">
                <a:alpha val="38840"/>
              </a:srgbClr>
            </a:solidFill>
            <a:ln>
              <a:noFill/>
            </a:ln>
          </p:spPr>
        </p:sp>
        <p:sp>
          <p:nvSpPr>
            <p:cNvPr id="675" name="Google Shape;675;p72"/>
            <p:cNvSpPr/>
            <p:nvPr/>
          </p:nvSpPr>
          <p:spPr>
            <a:xfrm>
              <a:off x="5480566" y="-124843"/>
              <a:ext cx="3720300" cy="4344500"/>
            </a:xfrm>
            <a:custGeom>
              <a:rect b="b" l="l" r="r" t="t"/>
              <a:pathLst>
                <a:path extrusionOk="0" h="173780" w="148812">
                  <a:moveTo>
                    <a:pt x="70911" y="0"/>
                  </a:moveTo>
                  <a:lnTo>
                    <a:pt x="148812" y="0"/>
                  </a:lnTo>
                  <a:lnTo>
                    <a:pt x="148812" y="173780"/>
                  </a:lnTo>
                  <a:lnTo>
                    <a:pt x="0" y="22971"/>
                  </a:lnTo>
                  <a:close/>
                </a:path>
              </a:pathLst>
            </a:custGeom>
            <a:solidFill>
              <a:srgbClr val="595959">
                <a:alpha val="16960"/>
              </a:srgbClr>
            </a:solidFill>
            <a:ln>
              <a:noFill/>
            </a:ln>
          </p:spPr>
        </p:sp>
        <p:sp>
          <p:nvSpPr>
            <p:cNvPr id="676" name="Google Shape;676;p72"/>
            <p:cNvSpPr/>
            <p:nvPr/>
          </p:nvSpPr>
          <p:spPr>
            <a:xfrm>
              <a:off x="2983725" y="411975"/>
              <a:ext cx="6229625" cy="4893825"/>
            </a:xfrm>
            <a:custGeom>
              <a:rect b="b" l="l" r="r" t="t"/>
              <a:pathLst>
                <a:path extrusionOk="0" h="195753" w="249185">
                  <a:moveTo>
                    <a:pt x="0" y="32459"/>
                  </a:moveTo>
                  <a:lnTo>
                    <a:pt x="94381" y="195753"/>
                  </a:lnTo>
                  <a:lnTo>
                    <a:pt x="249185" y="195753"/>
                  </a:lnTo>
                  <a:lnTo>
                    <a:pt x="249185" y="152308"/>
                  </a:lnTo>
                  <a:lnTo>
                    <a:pt x="98875" y="0"/>
                  </a:lnTo>
                  <a:close/>
                </a:path>
              </a:pathLst>
            </a:custGeom>
            <a:solidFill>
              <a:srgbClr val="9EDDEF">
                <a:alpha val="29460"/>
              </a:srgbClr>
            </a:solidFill>
            <a:ln>
              <a:noFill/>
            </a:ln>
          </p:spPr>
        </p:sp>
      </p:grpSp>
      <p:sp>
        <p:nvSpPr>
          <p:cNvPr id="677" name="Google Shape;677;p72"/>
          <p:cNvSpPr/>
          <p:nvPr/>
        </p:nvSpPr>
        <p:spPr>
          <a:xfrm>
            <a:off x="-24000" y="410550"/>
            <a:ext cx="9192000" cy="4322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72"/>
          <p:cNvSpPr txBox="1"/>
          <p:nvPr>
            <p:ph idx="1" type="body"/>
          </p:nvPr>
        </p:nvSpPr>
        <p:spPr>
          <a:xfrm>
            <a:off x="713225" y="1348475"/>
            <a:ext cx="7717500" cy="3255300"/>
          </a:xfrm>
          <a:prstGeom prst="rect">
            <a:avLst/>
          </a:prstGeom>
        </p:spPr>
        <p:txBody>
          <a:bodyPr anchorCtr="0" anchor="t" bIns="91425" lIns="91425" spcFirstLastPara="1" rIns="91425" wrap="square" tIns="91425">
            <a:noAutofit/>
          </a:bodyPr>
          <a:lstStyle>
            <a:lvl1pPr indent="-336550" lvl="0" marL="457200" rtl="0">
              <a:lnSpc>
                <a:spcPct val="100000"/>
              </a:lnSpc>
              <a:spcBef>
                <a:spcPts val="0"/>
              </a:spcBef>
              <a:spcAft>
                <a:spcPts val="0"/>
              </a:spcAft>
              <a:buSzPts val="1700"/>
              <a:buFont typeface="Barlow"/>
              <a:buChar char="●"/>
              <a:defRPr sz="1400">
                <a:latin typeface="Barlow"/>
                <a:ea typeface="Barlow"/>
                <a:cs typeface="Barlow"/>
                <a:sym typeface="Barlow"/>
              </a:defRPr>
            </a:lvl1pPr>
            <a:lvl2pPr indent="-317500" lvl="1" marL="914400" rtl="0">
              <a:lnSpc>
                <a:spcPct val="100000"/>
              </a:lnSpc>
              <a:spcBef>
                <a:spcPts val="1600"/>
              </a:spcBef>
              <a:spcAft>
                <a:spcPts val="0"/>
              </a:spcAft>
              <a:buSzPts val="1400"/>
              <a:buChar char="○"/>
              <a:defRPr sz="1100">
                <a:latin typeface="Barlow"/>
                <a:ea typeface="Barlow"/>
                <a:cs typeface="Barlow"/>
                <a:sym typeface="Barlow"/>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79" name="Google Shape;679;p72"/>
          <p:cNvSpPr txBox="1"/>
          <p:nvPr>
            <p:ph type="title"/>
          </p:nvPr>
        </p:nvSpPr>
        <p:spPr>
          <a:xfrm>
            <a:off x="1974300" y="606925"/>
            <a:ext cx="5195400" cy="528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sz="3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680" name="Google Shape;680;p72"/>
          <p:cNvCxnSpPr/>
          <p:nvPr/>
        </p:nvCxnSpPr>
        <p:spPr>
          <a:xfrm>
            <a:off x="-111387" y="564550"/>
            <a:ext cx="9288300" cy="0"/>
          </a:xfrm>
          <a:prstGeom prst="straightConnector1">
            <a:avLst/>
          </a:prstGeom>
          <a:noFill/>
          <a:ln cap="flat" cmpd="sng" w="9525">
            <a:solidFill>
              <a:schemeClr val="dk1"/>
            </a:solidFill>
            <a:prstDash val="solid"/>
            <a:round/>
            <a:headEnd len="med" w="med" type="none"/>
            <a:tailEnd len="med" w="med" type="none"/>
          </a:ln>
        </p:spPr>
      </p:cxnSp>
      <p:cxnSp>
        <p:nvCxnSpPr>
          <p:cNvPr id="681" name="Google Shape;681;p72"/>
          <p:cNvCxnSpPr/>
          <p:nvPr/>
        </p:nvCxnSpPr>
        <p:spPr>
          <a:xfrm>
            <a:off x="-111387" y="4582625"/>
            <a:ext cx="9288300" cy="0"/>
          </a:xfrm>
          <a:prstGeom prst="straightConnector1">
            <a:avLst/>
          </a:prstGeom>
          <a:noFill/>
          <a:ln cap="flat" cmpd="sng" w="9525">
            <a:solidFill>
              <a:schemeClr val="dk1"/>
            </a:solidFill>
            <a:prstDash val="solid"/>
            <a:round/>
            <a:headEnd len="med" w="med" type="none"/>
            <a:tailEnd len="med" w="med" type="none"/>
          </a:ln>
        </p:spPr>
      </p:cxn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1_1_1_1_1_1_1_1">
    <p:bg>
      <p:bgPr>
        <a:blipFill>
          <a:blip r:embed="rId2">
            <a:alphaModFix/>
          </a:blip>
          <a:stretch>
            <a:fillRect/>
          </a:stretch>
        </a:blipFill>
      </p:bgPr>
    </p:bg>
    <p:spTree>
      <p:nvGrpSpPr>
        <p:cNvPr id="682" name="Shape 682"/>
        <p:cNvGrpSpPr/>
        <p:nvPr/>
      </p:nvGrpSpPr>
      <p:grpSpPr>
        <a:xfrm>
          <a:off x="0" y="0"/>
          <a:ext cx="0" cy="0"/>
          <a:chOff x="0" y="0"/>
          <a:chExt cx="0" cy="0"/>
        </a:xfrm>
      </p:grpSpPr>
      <p:sp>
        <p:nvSpPr>
          <p:cNvPr id="683" name="Google Shape;683;p73"/>
          <p:cNvSpPr/>
          <p:nvPr/>
        </p:nvSpPr>
        <p:spPr>
          <a:xfrm>
            <a:off x="-124850" y="-126358"/>
            <a:ext cx="8626600" cy="3433150"/>
          </a:xfrm>
          <a:custGeom>
            <a:rect b="b" l="l" r="r" t="t"/>
            <a:pathLst>
              <a:path extrusionOk="0" h="137326" w="345064">
                <a:moveTo>
                  <a:pt x="0" y="0"/>
                </a:moveTo>
                <a:lnTo>
                  <a:pt x="215728" y="137326"/>
                </a:lnTo>
                <a:lnTo>
                  <a:pt x="345064" y="0"/>
                </a:lnTo>
                <a:close/>
              </a:path>
            </a:pathLst>
          </a:custGeom>
          <a:solidFill>
            <a:srgbClr val="9EDDEF">
              <a:alpha val="29460"/>
            </a:srgbClr>
          </a:solidFill>
          <a:ln>
            <a:noFill/>
          </a:ln>
        </p:spPr>
      </p:sp>
      <p:sp>
        <p:nvSpPr>
          <p:cNvPr id="684" name="Google Shape;684;p73"/>
          <p:cNvSpPr/>
          <p:nvPr/>
        </p:nvSpPr>
        <p:spPr>
          <a:xfrm>
            <a:off x="5836207" y="-82490"/>
            <a:ext cx="3445650" cy="5180950"/>
          </a:xfrm>
          <a:custGeom>
            <a:rect b="b" l="l" r="r" t="t"/>
            <a:pathLst>
              <a:path extrusionOk="0" h="207238" w="137826">
                <a:moveTo>
                  <a:pt x="104368" y="0"/>
                </a:moveTo>
                <a:lnTo>
                  <a:pt x="137826" y="0"/>
                </a:lnTo>
                <a:lnTo>
                  <a:pt x="137826" y="207238"/>
                </a:lnTo>
                <a:lnTo>
                  <a:pt x="0" y="111859"/>
                </a:lnTo>
                <a:close/>
              </a:path>
            </a:pathLst>
          </a:custGeom>
          <a:solidFill>
            <a:srgbClr val="595959">
              <a:alpha val="16960"/>
            </a:srgbClr>
          </a:solidFill>
          <a:ln>
            <a:noFill/>
          </a:ln>
        </p:spPr>
      </p:sp>
      <p:sp>
        <p:nvSpPr>
          <p:cNvPr id="685" name="Google Shape;685;p73"/>
          <p:cNvSpPr/>
          <p:nvPr/>
        </p:nvSpPr>
        <p:spPr>
          <a:xfrm>
            <a:off x="-137325" y="-124850"/>
            <a:ext cx="3770225" cy="3870125"/>
          </a:xfrm>
          <a:custGeom>
            <a:rect b="b" l="l" r="r" t="t"/>
            <a:pathLst>
              <a:path extrusionOk="0" h="154805" w="150809">
                <a:moveTo>
                  <a:pt x="1498" y="0"/>
                </a:moveTo>
                <a:lnTo>
                  <a:pt x="150809" y="95879"/>
                </a:lnTo>
                <a:lnTo>
                  <a:pt x="51435" y="154805"/>
                </a:lnTo>
                <a:lnTo>
                  <a:pt x="0" y="154805"/>
                </a:lnTo>
                <a:close/>
              </a:path>
            </a:pathLst>
          </a:custGeom>
          <a:solidFill>
            <a:srgbClr val="96B3C1">
              <a:alpha val="38840"/>
            </a:srgbClr>
          </a:solidFill>
          <a:ln>
            <a:noFill/>
          </a:ln>
        </p:spPr>
      </p:sp>
      <p:sp>
        <p:nvSpPr>
          <p:cNvPr id="686" name="Google Shape;686;p73"/>
          <p:cNvSpPr/>
          <p:nvPr/>
        </p:nvSpPr>
        <p:spPr>
          <a:xfrm>
            <a:off x="-65800" y="2281125"/>
            <a:ext cx="5351875" cy="2917200"/>
          </a:xfrm>
          <a:custGeom>
            <a:rect b="b" l="l" r="r" t="t"/>
            <a:pathLst>
              <a:path extrusionOk="0" h="116688" w="214075">
                <a:moveTo>
                  <a:pt x="211881" y="116688"/>
                </a:moveTo>
                <a:lnTo>
                  <a:pt x="0" y="116688"/>
                </a:lnTo>
                <a:lnTo>
                  <a:pt x="0" y="58783"/>
                </a:lnTo>
                <a:lnTo>
                  <a:pt x="48255" y="58783"/>
                </a:lnTo>
                <a:lnTo>
                  <a:pt x="147396" y="0"/>
                </a:lnTo>
                <a:lnTo>
                  <a:pt x="214075" y="41236"/>
                </a:lnTo>
                <a:close/>
              </a:path>
            </a:pathLst>
          </a:custGeom>
          <a:solidFill>
            <a:srgbClr val="F7E5B7">
              <a:alpha val="52679"/>
            </a:srgbClr>
          </a:solidFill>
          <a:ln>
            <a:noFill/>
          </a:ln>
        </p:spPr>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1_1_1_1_1_1_1_1_1">
    <p:bg>
      <p:bgPr>
        <a:blipFill>
          <a:blip r:embed="rId2">
            <a:alphaModFix/>
          </a:blip>
          <a:stretch>
            <a:fillRect/>
          </a:stretch>
        </a:blipFill>
      </p:bgPr>
    </p:bg>
    <p:spTree>
      <p:nvGrpSpPr>
        <p:cNvPr id="687" name="Shape 687"/>
        <p:cNvGrpSpPr/>
        <p:nvPr/>
      </p:nvGrpSpPr>
      <p:grpSpPr>
        <a:xfrm>
          <a:off x="0" y="0"/>
          <a:ext cx="0" cy="0"/>
          <a:chOff x="0" y="0"/>
          <a:chExt cx="0" cy="0"/>
        </a:xfrm>
      </p:grpSpPr>
      <p:sp>
        <p:nvSpPr>
          <p:cNvPr id="688" name="Google Shape;688;p74"/>
          <p:cNvSpPr/>
          <p:nvPr/>
        </p:nvSpPr>
        <p:spPr>
          <a:xfrm rot="10800000">
            <a:off x="2684116" y="-137325"/>
            <a:ext cx="6629125" cy="2933800"/>
          </a:xfrm>
          <a:custGeom>
            <a:rect b="b" l="l" r="r" t="t"/>
            <a:pathLst>
              <a:path extrusionOk="0" h="117352" w="265165">
                <a:moveTo>
                  <a:pt x="155803" y="0"/>
                </a:moveTo>
                <a:lnTo>
                  <a:pt x="218724" y="40948"/>
                </a:lnTo>
                <a:lnTo>
                  <a:pt x="265165" y="117352"/>
                </a:lnTo>
                <a:lnTo>
                  <a:pt x="0" y="117352"/>
                </a:lnTo>
                <a:lnTo>
                  <a:pt x="0" y="58426"/>
                </a:lnTo>
                <a:lnTo>
                  <a:pt x="57427" y="58426"/>
                </a:lnTo>
                <a:close/>
              </a:path>
            </a:pathLst>
          </a:custGeom>
          <a:solidFill>
            <a:srgbClr val="F7E5B7">
              <a:alpha val="52679"/>
            </a:srgbClr>
          </a:solidFill>
          <a:ln>
            <a:noFill/>
          </a:ln>
        </p:spPr>
      </p:sp>
      <p:sp>
        <p:nvSpPr>
          <p:cNvPr id="689" name="Google Shape;689;p74"/>
          <p:cNvSpPr/>
          <p:nvPr/>
        </p:nvSpPr>
        <p:spPr>
          <a:xfrm>
            <a:off x="2883850" y="3632900"/>
            <a:ext cx="6354475" cy="1598000"/>
          </a:xfrm>
          <a:custGeom>
            <a:rect b="b" l="l" r="r" t="t"/>
            <a:pathLst>
              <a:path extrusionOk="0" h="63920" w="254179">
                <a:moveTo>
                  <a:pt x="153806" y="0"/>
                </a:moveTo>
                <a:lnTo>
                  <a:pt x="0" y="63920"/>
                </a:lnTo>
                <a:lnTo>
                  <a:pt x="254179" y="63920"/>
                </a:lnTo>
                <a:close/>
              </a:path>
            </a:pathLst>
          </a:custGeom>
          <a:solidFill>
            <a:srgbClr val="96B3C1">
              <a:alpha val="38840"/>
            </a:srgbClr>
          </a:solidFill>
          <a:ln>
            <a:noFill/>
          </a:ln>
        </p:spPr>
      </p:sp>
      <p:sp>
        <p:nvSpPr>
          <p:cNvPr id="690" name="Google Shape;690;p74"/>
          <p:cNvSpPr/>
          <p:nvPr/>
        </p:nvSpPr>
        <p:spPr>
          <a:xfrm>
            <a:off x="-87400" y="-112350"/>
            <a:ext cx="3932550" cy="5318275"/>
          </a:xfrm>
          <a:custGeom>
            <a:rect b="b" l="l" r="r" t="t"/>
            <a:pathLst>
              <a:path extrusionOk="0" h="212731" w="157302">
                <a:moveTo>
                  <a:pt x="157302" y="75904"/>
                </a:moveTo>
                <a:lnTo>
                  <a:pt x="120848" y="212731"/>
                </a:lnTo>
                <a:lnTo>
                  <a:pt x="0" y="212731"/>
                </a:lnTo>
                <a:lnTo>
                  <a:pt x="0" y="0"/>
                </a:lnTo>
                <a:lnTo>
                  <a:pt x="111859" y="0"/>
                </a:lnTo>
                <a:close/>
              </a:path>
            </a:pathLst>
          </a:custGeom>
          <a:solidFill>
            <a:srgbClr val="595959">
              <a:alpha val="16960"/>
            </a:srgbClr>
          </a:solidFill>
          <a:ln>
            <a:noFill/>
          </a:ln>
        </p:spPr>
      </p:sp>
      <p:sp>
        <p:nvSpPr>
          <p:cNvPr id="691" name="Google Shape;691;p74"/>
          <p:cNvSpPr/>
          <p:nvPr/>
        </p:nvSpPr>
        <p:spPr>
          <a:xfrm>
            <a:off x="5425014" y="1345736"/>
            <a:ext cx="3751250" cy="3860600"/>
          </a:xfrm>
          <a:custGeom>
            <a:rect b="b" l="l" r="r" t="t"/>
            <a:pathLst>
              <a:path extrusionOk="0" h="154424" w="150050">
                <a:moveTo>
                  <a:pt x="97566" y="0"/>
                </a:moveTo>
                <a:lnTo>
                  <a:pt x="0" y="57867"/>
                </a:lnTo>
                <a:lnTo>
                  <a:pt x="150050" y="154424"/>
                </a:lnTo>
                <a:close/>
              </a:path>
            </a:pathLst>
          </a:custGeom>
          <a:solidFill>
            <a:srgbClr val="9EDDEF">
              <a:alpha val="29460"/>
            </a:srgbClr>
          </a:solidFill>
          <a:ln>
            <a:noFill/>
          </a:ln>
        </p:spPr>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CUSTOM_1_1_1_1_1_1_1_1_1_1">
    <p:bg>
      <p:bgPr>
        <a:blipFill>
          <a:blip r:embed="rId2">
            <a:alphaModFix/>
          </a:blip>
          <a:stretch>
            <a:fillRect/>
          </a:stretch>
        </a:blipFill>
      </p:bgPr>
    </p:bg>
    <p:spTree>
      <p:nvGrpSpPr>
        <p:cNvPr id="692" name="Shape 692"/>
        <p:cNvGrpSpPr/>
        <p:nvPr/>
      </p:nvGrpSpPr>
      <p:grpSpPr>
        <a:xfrm>
          <a:off x="0" y="0"/>
          <a:ext cx="0" cy="0"/>
          <a:chOff x="0" y="0"/>
          <a:chExt cx="0" cy="0"/>
        </a:xfrm>
      </p:grpSpPr>
      <p:sp>
        <p:nvSpPr>
          <p:cNvPr id="693" name="Google Shape;693;p75"/>
          <p:cNvSpPr/>
          <p:nvPr/>
        </p:nvSpPr>
        <p:spPr>
          <a:xfrm>
            <a:off x="-239800" y="-124825"/>
            <a:ext cx="4422355" cy="5368200"/>
          </a:xfrm>
          <a:custGeom>
            <a:rect b="b" l="l" r="r" t="t"/>
            <a:pathLst>
              <a:path extrusionOk="0" h="214728" w="174280">
                <a:moveTo>
                  <a:pt x="2997" y="0"/>
                </a:moveTo>
                <a:lnTo>
                  <a:pt x="174280" y="125341"/>
                </a:lnTo>
                <a:lnTo>
                  <a:pt x="174280" y="214728"/>
                </a:lnTo>
                <a:lnTo>
                  <a:pt x="0" y="214728"/>
                </a:lnTo>
                <a:lnTo>
                  <a:pt x="0" y="4993"/>
                </a:lnTo>
                <a:close/>
              </a:path>
            </a:pathLst>
          </a:custGeom>
          <a:solidFill>
            <a:srgbClr val="F7E5B7">
              <a:alpha val="52679"/>
            </a:srgbClr>
          </a:solidFill>
          <a:ln>
            <a:noFill/>
          </a:ln>
        </p:spPr>
      </p:sp>
      <p:sp>
        <p:nvSpPr>
          <p:cNvPr id="694" name="Google Shape;694;p75"/>
          <p:cNvSpPr/>
          <p:nvPr/>
        </p:nvSpPr>
        <p:spPr>
          <a:xfrm>
            <a:off x="4182502" y="1960030"/>
            <a:ext cx="4219583" cy="3295825"/>
          </a:xfrm>
          <a:custGeom>
            <a:rect b="b" l="l" r="r" t="t"/>
            <a:pathLst>
              <a:path extrusionOk="0" h="131833" w="166289">
                <a:moveTo>
                  <a:pt x="0" y="131833"/>
                </a:moveTo>
                <a:lnTo>
                  <a:pt x="12484" y="131334"/>
                </a:lnTo>
                <a:lnTo>
                  <a:pt x="166289" y="131334"/>
                </a:lnTo>
                <a:lnTo>
                  <a:pt x="95878" y="0"/>
                </a:lnTo>
                <a:lnTo>
                  <a:pt x="0" y="42946"/>
                </a:lnTo>
                <a:close/>
              </a:path>
            </a:pathLst>
          </a:custGeom>
          <a:solidFill>
            <a:srgbClr val="9EDDEF">
              <a:alpha val="29460"/>
            </a:srgbClr>
          </a:solidFill>
          <a:ln>
            <a:noFill/>
          </a:ln>
        </p:spPr>
      </p:sp>
      <p:sp>
        <p:nvSpPr>
          <p:cNvPr id="695" name="Google Shape;695;p75"/>
          <p:cNvSpPr/>
          <p:nvPr/>
        </p:nvSpPr>
        <p:spPr>
          <a:xfrm>
            <a:off x="-151090" y="-99863"/>
            <a:ext cx="6918621" cy="3121050"/>
          </a:xfrm>
          <a:custGeom>
            <a:rect b="b" l="l" r="r" t="t"/>
            <a:pathLst>
              <a:path extrusionOk="0" h="124842" w="272655">
                <a:moveTo>
                  <a:pt x="0" y="0"/>
                </a:moveTo>
                <a:lnTo>
                  <a:pt x="272655" y="0"/>
                </a:lnTo>
                <a:lnTo>
                  <a:pt x="266164" y="82895"/>
                </a:lnTo>
                <a:lnTo>
                  <a:pt x="171284" y="124842"/>
                </a:lnTo>
                <a:close/>
              </a:path>
            </a:pathLst>
          </a:custGeom>
          <a:solidFill>
            <a:srgbClr val="96B3C1">
              <a:alpha val="38840"/>
            </a:srgbClr>
          </a:solidFill>
          <a:ln>
            <a:noFill/>
          </a:ln>
        </p:spPr>
      </p:sp>
      <p:sp>
        <p:nvSpPr>
          <p:cNvPr id="696" name="Google Shape;696;p75"/>
          <p:cNvSpPr/>
          <p:nvPr/>
        </p:nvSpPr>
        <p:spPr>
          <a:xfrm>
            <a:off x="6626802" y="1954877"/>
            <a:ext cx="2785600" cy="3323000"/>
          </a:xfrm>
          <a:custGeom>
            <a:rect b="b" l="l" r="r" t="t"/>
            <a:pathLst>
              <a:path extrusionOk="0" h="132920" w="111424">
                <a:moveTo>
                  <a:pt x="0" y="878"/>
                </a:moveTo>
                <a:lnTo>
                  <a:pt x="71505" y="132920"/>
                </a:lnTo>
                <a:lnTo>
                  <a:pt x="111424" y="132920"/>
                </a:lnTo>
                <a:lnTo>
                  <a:pt x="107038" y="0"/>
                </a:lnTo>
                <a:close/>
              </a:path>
            </a:pathLst>
          </a:custGeom>
          <a:solidFill>
            <a:srgbClr val="595959">
              <a:alpha val="16960"/>
            </a:srgbClr>
          </a:solidFill>
          <a:ln>
            <a:noFill/>
          </a:ln>
        </p:spPr>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4">
  <p:cSld name="CUSTOM_1_1_1_1_1_1_1_1_2">
    <p:bg>
      <p:bgPr>
        <a:blipFill>
          <a:blip r:embed="rId2">
            <a:alphaModFix/>
          </a:blip>
          <a:stretch>
            <a:fillRect/>
          </a:stretch>
        </a:blipFill>
      </p:bgPr>
    </p:bg>
    <p:spTree>
      <p:nvGrpSpPr>
        <p:cNvPr id="697" name="Shape 697"/>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blipFill>
          <a:blip r:embed="rId2">
            <a:alphaModFix/>
          </a:blip>
          <a:stretch>
            <a:fillRect/>
          </a:stretch>
        </a:blipFill>
      </p:bgPr>
    </p:bg>
    <p:spTree>
      <p:nvGrpSpPr>
        <p:cNvPr id="72" name="Shape 72"/>
        <p:cNvGrpSpPr/>
        <p:nvPr/>
      </p:nvGrpSpPr>
      <p:grpSpPr>
        <a:xfrm>
          <a:off x="0" y="0"/>
          <a:ext cx="0" cy="0"/>
          <a:chOff x="0" y="0"/>
          <a:chExt cx="0" cy="0"/>
        </a:xfrm>
      </p:grpSpPr>
      <p:sp>
        <p:nvSpPr>
          <p:cNvPr id="73" name="Google Shape;73;p9"/>
          <p:cNvSpPr/>
          <p:nvPr/>
        </p:nvSpPr>
        <p:spPr>
          <a:xfrm>
            <a:off x="-237175" y="2127600"/>
            <a:ext cx="8462695" cy="3196882"/>
          </a:xfrm>
          <a:custGeom>
            <a:rect b="b" l="l" r="r" t="t"/>
            <a:pathLst>
              <a:path extrusionOk="0" h="110361" w="345064">
                <a:moveTo>
                  <a:pt x="0" y="4994"/>
                </a:moveTo>
                <a:lnTo>
                  <a:pt x="0" y="110361"/>
                </a:lnTo>
                <a:lnTo>
                  <a:pt x="345064" y="110361"/>
                </a:lnTo>
                <a:lnTo>
                  <a:pt x="178774" y="0"/>
                </a:lnTo>
                <a:close/>
              </a:path>
            </a:pathLst>
          </a:custGeom>
          <a:solidFill>
            <a:srgbClr val="96B3C1">
              <a:alpha val="38840"/>
            </a:srgbClr>
          </a:solidFill>
          <a:ln>
            <a:noFill/>
          </a:ln>
        </p:spPr>
      </p:sp>
      <p:sp>
        <p:nvSpPr>
          <p:cNvPr id="74" name="Google Shape;74;p9"/>
          <p:cNvSpPr/>
          <p:nvPr/>
        </p:nvSpPr>
        <p:spPr>
          <a:xfrm>
            <a:off x="1623100" y="-210720"/>
            <a:ext cx="5122507" cy="1387179"/>
          </a:xfrm>
          <a:custGeom>
            <a:rect b="b" l="l" r="r" t="t"/>
            <a:pathLst>
              <a:path extrusionOk="0" h="55929" w="166789">
                <a:moveTo>
                  <a:pt x="0" y="0"/>
                </a:moveTo>
                <a:lnTo>
                  <a:pt x="166789" y="0"/>
                </a:lnTo>
                <a:lnTo>
                  <a:pt x="114355" y="55929"/>
                </a:lnTo>
                <a:close/>
              </a:path>
            </a:pathLst>
          </a:custGeom>
          <a:solidFill>
            <a:srgbClr val="F7E5B7">
              <a:alpha val="52679"/>
            </a:srgbClr>
          </a:solidFill>
          <a:ln>
            <a:noFill/>
          </a:ln>
        </p:spPr>
      </p:sp>
      <p:sp>
        <p:nvSpPr>
          <p:cNvPr id="75" name="Google Shape;75;p9"/>
          <p:cNvSpPr/>
          <p:nvPr/>
        </p:nvSpPr>
        <p:spPr>
          <a:xfrm>
            <a:off x="5094677" y="-212225"/>
            <a:ext cx="4156292" cy="5536364"/>
          </a:xfrm>
          <a:custGeom>
            <a:rect b="b" l="l" r="r" t="t"/>
            <a:pathLst>
              <a:path extrusionOk="0" h="223218" w="135329">
                <a:moveTo>
                  <a:pt x="53433" y="0"/>
                </a:moveTo>
                <a:lnTo>
                  <a:pt x="135329" y="0"/>
                </a:lnTo>
                <a:lnTo>
                  <a:pt x="135329" y="223218"/>
                </a:lnTo>
                <a:lnTo>
                  <a:pt x="101872" y="223218"/>
                </a:lnTo>
                <a:lnTo>
                  <a:pt x="0" y="57927"/>
                </a:lnTo>
                <a:close/>
              </a:path>
            </a:pathLst>
          </a:custGeom>
          <a:solidFill>
            <a:srgbClr val="9EDDEF">
              <a:alpha val="29460"/>
            </a:srgbClr>
          </a:solidFill>
          <a:ln>
            <a:noFill/>
          </a:ln>
        </p:spPr>
      </p:sp>
      <p:sp>
        <p:nvSpPr>
          <p:cNvPr id="76" name="Google Shape;76;p9"/>
          <p:cNvSpPr/>
          <p:nvPr/>
        </p:nvSpPr>
        <p:spPr>
          <a:xfrm>
            <a:off x="543050" y="361950"/>
            <a:ext cx="8057700" cy="4419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9"/>
          <p:cNvSpPr txBox="1"/>
          <p:nvPr>
            <p:ph type="ctrTitle"/>
          </p:nvPr>
        </p:nvSpPr>
        <p:spPr>
          <a:xfrm>
            <a:off x="3082050" y="1564604"/>
            <a:ext cx="2979900" cy="1139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5200"/>
              <a:buNone/>
              <a:defRPr sz="100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78" name="Google Shape;78;p9"/>
          <p:cNvSpPr txBox="1"/>
          <p:nvPr>
            <p:ph idx="1" type="subTitle"/>
          </p:nvPr>
        </p:nvSpPr>
        <p:spPr>
          <a:xfrm>
            <a:off x="2689650" y="2783829"/>
            <a:ext cx="3764700" cy="799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1400">
                <a:latin typeface="Barlow"/>
                <a:ea typeface="Barlow"/>
                <a:cs typeface="Barlow"/>
                <a:sym typeface="Barlow"/>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blipFill>
          <a:blip r:embed="rId2">
            <a:alphaModFix/>
          </a:blip>
          <a:stretch>
            <a:fillRect/>
          </a:stretch>
        </a:blipFill>
      </p:bgPr>
    </p:bg>
    <p:spTree>
      <p:nvGrpSpPr>
        <p:cNvPr id="79" name="Shape 79"/>
        <p:cNvGrpSpPr/>
        <p:nvPr/>
      </p:nvGrpSpPr>
      <p:grpSpPr>
        <a:xfrm>
          <a:off x="0" y="0"/>
          <a:ext cx="0" cy="0"/>
          <a:chOff x="0" y="0"/>
          <a:chExt cx="0" cy="0"/>
        </a:xfrm>
      </p:grpSpPr>
      <p:sp>
        <p:nvSpPr>
          <p:cNvPr id="80" name="Google Shape;80;p10"/>
          <p:cNvSpPr txBox="1"/>
          <p:nvPr>
            <p:ph type="title"/>
          </p:nvPr>
        </p:nvSpPr>
        <p:spPr>
          <a:xfrm>
            <a:off x="1886250" y="1105650"/>
            <a:ext cx="5371500" cy="14625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sz="4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38" Type="http://schemas.openxmlformats.org/officeDocument/2006/relationships/theme" Target="../theme/theme1.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57.xml"/><Relationship Id="rId22" Type="http://schemas.openxmlformats.org/officeDocument/2006/relationships/slideLayout" Target="../slideLayouts/slideLayout59.xml"/><Relationship Id="rId21" Type="http://schemas.openxmlformats.org/officeDocument/2006/relationships/slideLayout" Target="../slideLayouts/slideLayout58.xml"/><Relationship Id="rId24" Type="http://schemas.openxmlformats.org/officeDocument/2006/relationships/slideLayout" Target="../slideLayouts/slideLayout61.xml"/><Relationship Id="rId23" Type="http://schemas.openxmlformats.org/officeDocument/2006/relationships/slideLayout" Target="../slideLayouts/slideLayout60.xml"/><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9" Type="http://schemas.openxmlformats.org/officeDocument/2006/relationships/slideLayout" Target="../slideLayouts/slideLayout46.xml"/><Relationship Id="rId26" Type="http://schemas.openxmlformats.org/officeDocument/2006/relationships/slideLayout" Target="../slideLayouts/slideLayout63.xml"/><Relationship Id="rId25" Type="http://schemas.openxmlformats.org/officeDocument/2006/relationships/slideLayout" Target="../slideLayouts/slideLayout62.xml"/><Relationship Id="rId28" Type="http://schemas.openxmlformats.org/officeDocument/2006/relationships/slideLayout" Target="../slideLayouts/slideLayout65.xml"/><Relationship Id="rId27" Type="http://schemas.openxmlformats.org/officeDocument/2006/relationships/slideLayout" Target="../slideLayouts/slideLayout64.xml"/><Relationship Id="rId5" Type="http://schemas.openxmlformats.org/officeDocument/2006/relationships/slideLayout" Target="../slideLayouts/slideLayout42.xml"/><Relationship Id="rId6" Type="http://schemas.openxmlformats.org/officeDocument/2006/relationships/slideLayout" Target="../slideLayouts/slideLayout43.xml"/><Relationship Id="rId29" Type="http://schemas.openxmlformats.org/officeDocument/2006/relationships/slideLayout" Target="../slideLayouts/slideLayout66.xml"/><Relationship Id="rId7" Type="http://schemas.openxmlformats.org/officeDocument/2006/relationships/slideLayout" Target="../slideLayouts/slideLayout44.xml"/><Relationship Id="rId8" Type="http://schemas.openxmlformats.org/officeDocument/2006/relationships/slideLayout" Target="../slideLayouts/slideLayout45.xml"/><Relationship Id="rId31" Type="http://schemas.openxmlformats.org/officeDocument/2006/relationships/slideLayout" Target="../slideLayouts/slideLayout68.xml"/><Relationship Id="rId30" Type="http://schemas.openxmlformats.org/officeDocument/2006/relationships/slideLayout" Target="../slideLayouts/slideLayout67.xml"/><Relationship Id="rId11" Type="http://schemas.openxmlformats.org/officeDocument/2006/relationships/slideLayout" Target="../slideLayouts/slideLayout48.xml"/><Relationship Id="rId33" Type="http://schemas.openxmlformats.org/officeDocument/2006/relationships/slideLayout" Target="../slideLayouts/slideLayout70.xml"/><Relationship Id="rId10" Type="http://schemas.openxmlformats.org/officeDocument/2006/relationships/slideLayout" Target="../slideLayouts/slideLayout47.xml"/><Relationship Id="rId32" Type="http://schemas.openxmlformats.org/officeDocument/2006/relationships/slideLayout" Target="../slideLayouts/slideLayout69.xml"/><Relationship Id="rId13" Type="http://schemas.openxmlformats.org/officeDocument/2006/relationships/slideLayout" Target="../slideLayouts/slideLayout50.xml"/><Relationship Id="rId35" Type="http://schemas.openxmlformats.org/officeDocument/2006/relationships/slideLayout" Target="../slideLayouts/slideLayout72.xml"/><Relationship Id="rId12" Type="http://schemas.openxmlformats.org/officeDocument/2006/relationships/slideLayout" Target="../slideLayouts/slideLayout49.xml"/><Relationship Id="rId34" Type="http://schemas.openxmlformats.org/officeDocument/2006/relationships/slideLayout" Target="../slideLayouts/slideLayout71.xml"/><Relationship Id="rId15" Type="http://schemas.openxmlformats.org/officeDocument/2006/relationships/slideLayout" Target="../slideLayouts/slideLayout52.xml"/><Relationship Id="rId37" Type="http://schemas.openxmlformats.org/officeDocument/2006/relationships/slideLayout" Target="../slideLayouts/slideLayout74.xml"/><Relationship Id="rId14" Type="http://schemas.openxmlformats.org/officeDocument/2006/relationships/slideLayout" Target="../slideLayouts/slideLayout51.xml"/><Relationship Id="rId36" Type="http://schemas.openxmlformats.org/officeDocument/2006/relationships/slideLayout" Target="../slideLayouts/slideLayout73.xml"/><Relationship Id="rId17" Type="http://schemas.openxmlformats.org/officeDocument/2006/relationships/slideLayout" Target="../slideLayouts/slideLayout54.xml"/><Relationship Id="rId16" Type="http://schemas.openxmlformats.org/officeDocument/2006/relationships/slideLayout" Target="../slideLayouts/slideLayout53.xml"/><Relationship Id="rId38" Type="http://schemas.openxmlformats.org/officeDocument/2006/relationships/theme" Target="../theme/theme2.xml"/><Relationship Id="rId19" Type="http://schemas.openxmlformats.org/officeDocument/2006/relationships/slideLayout" Target="../slideLayouts/slideLayout56.xml"/><Relationship Id="rId18"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3225" y="539500"/>
            <a:ext cx="7717500" cy="1132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hlink"/>
              </a:buClr>
              <a:buSzPts val="3000"/>
              <a:buFont typeface="Barlow Condensed Light"/>
              <a:buNone/>
              <a:defRPr sz="3000">
                <a:solidFill>
                  <a:schemeClr val="hlink"/>
                </a:solidFill>
                <a:latin typeface="Barlow Condensed Light"/>
                <a:ea typeface="Barlow Condensed Light"/>
                <a:cs typeface="Barlow Condensed Light"/>
                <a:sym typeface="Barlow Condensed Light"/>
              </a:defRPr>
            </a:lvl1pPr>
            <a:lvl2pPr lvl="1">
              <a:spcBef>
                <a:spcPts val="0"/>
              </a:spcBef>
              <a:spcAft>
                <a:spcPts val="0"/>
              </a:spcAft>
              <a:buClr>
                <a:schemeClr val="hlink"/>
              </a:buClr>
              <a:buSzPts val="3000"/>
              <a:buFont typeface="Barlow Condensed Light"/>
              <a:buNone/>
              <a:defRPr sz="3000">
                <a:solidFill>
                  <a:schemeClr val="hlink"/>
                </a:solidFill>
                <a:latin typeface="Barlow Condensed Light"/>
                <a:ea typeface="Barlow Condensed Light"/>
                <a:cs typeface="Barlow Condensed Light"/>
                <a:sym typeface="Barlow Condensed Light"/>
              </a:defRPr>
            </a:lvl2pPr>
            <a:lvl3pPr lvl="2">
              <a:spcBef>
                <a:spcPts val="0"/>
              </a:spcBef>
              <a:spcAft>
                <a:spcPts val="0"/>
              </a:spcAft>
              <a:buClr>
                <a:schemeClr val="hlink"/>
              </a:buClr>
              <a:buSzPts val="3000"/>
              <a:buFont typeface="Barlow Condensed Light"/>
              <a:buNone/>
              <a:defRPr sz="3000">
                <a:solidFill>
                  <a:schemeClr val="hlink"/>
                </a:solidFill>
                <a:latin typeface="Barlow Condensed Light"/>
                <a:ea typeface="Barlow Condensed Light"/>
                <a:cs typeface="Barlow Condensed Light"/>
                <a:sym typeface="Barlow Condensed Light"/>
              </a:defRPr>
            </a:lvl3pPr>
            <a:lvl4pPr lvl="3">
              <a:spcBef>
                <a:spcPts val="0"/>
              </a:spcBef>
              <a:spcAft>
                <a:spcPts val="0"/>
              </a:spcAft>
              <a:buClr>
                <a:schemeClr val="hlink"/>
              </a:buClr>
              <a:buSzPts val="3000"/>
              <a:buFont typeface="Barlow Condensed Light"/>
              <a:buNone/>
              <a:defRPr sz="3000">
                <a:solidFill>
                  <a:schemeClr val="hlink"/>
                </a:solidFill>
                <a:latin typeface="Barlow Condensed Light"/>
                <a:ea typeface="Barlow Condensed Light"/>
                <a:cs typeface="Barlow Condensed Light"/>
                <a:sym typeface="Barlow Condensed Light"/>
              </a:defRPr>
            </a:lvl4pPr>
            <a:lvl5pPr lvl="4">
              <a:spcBef>
                <a:spcPts val="0"/>
              </a:spcBef>
              <a:spcAft>
                <a:spcPts val="0"/>
              </a:spcAft>
              <a:buClr>
                <a:schemeClr val="hlink"/>
              </a:buClr>
              <a:buSzPts val="3000"/>
              <a:buFont typeface="Barlow Condensed Light"/>
              <a:buNone/>
              <a:defRPr sz="3000">
                <a:solidFill>
                  <a:schemeClr val="hlink"/>
                </a:solidFill>
                <a:latin typeface="Barlow Condensed Light"/>
                <a:ea typeface="Barlow Condensed Light"/>
                <a:cs typeface="Barlow Condensed Light"/>
                <a:sym typeface="Barlow Condensed Light"/>
              </a:defRPr>
            </a:lvl5pPr>
            <a:lvl6pPr lvl="5">
              <a:spcBef>
                <a:spcPts val="0"/>
              </a:spcBef>
              <a:spcAft>
                <a:spcPts val="0"/>
              </a:spcAft>
              <a:buClr>
                <a:schemeClr val="hlink"/>
              </a:buClr>
              <a:buSzPts val="3000"/>
              <a:buFont typeface="Barlow Condensed Light"/>
              <a:buNone/>
              <a:defRPr sz="3000">
                <a:solidFill>
                  <a:schemeClr val="hlink"/>
                </a:solidFill>
                <a:latin typeface="Barlow Condensed Light"/>
                <a:ea typeface="Barlow Condensed Light"/>
                <a:cs typeface="Barlow Condensed Light"/>
                <a:sym typeface="Barlow Condensed Light"/>
              </a:defRPr>
            </a:lvl6pPr>
            <a:lvl7pPr lvl="6">
              <a:spcBef>
                <a:spcPts val="0"/>
              </a:spcBef>
              <a:spcAft>
                <a:spcPts val="0"/>
              </a:spcAft>
              <a:buClr>
                <a:schemeClr val="hlink"/>
              </a:buClr>
              <a:buSzPts val="3000"/>
              <a:buFont typeface="Barlow Condensed Light"/>
              <a:buNone/>
              <a:defRPr sz="3000">
                <a:solidFill>
                  <a:schemeClr val="hlink"/>
                </a:solidFill>
                <a:latin typeface="Barlow Condensed Light"/>
                <a:ea typeface="Barlow Condensed Light"/>
                <a:cs typeface="Barlow Condensed Light"/>
                <a:sym typeface="Barlow Condensed Light"/>
              </a:defRPr>
            </a:lvl7pPr>
            <a:lvl8pPr lvl="7">
              <a:spcBef>
                <a:spcPts val="0"/>
              </a:spcBef>
              <a:spcAft>
                <a:spcPts val="0"/>
              </a:spcAft>
              <a:buClr>
                <a:schemeClr val="hlink"/>
              </a:buClr>
              <a:buSzPts val="3000"/>
              <a:buFont typeface="Barlow Condensed Light"/>
              <a:buNone/>
              <a:defRPr sz="3000">
                <a:solidFill>
                  <a:schemeClr val="hlink"/>
                </a:solidFill>
                <a:latin typeface="Barlow Condensed Light"/>
                <a:ea typeface="Barlow Condensed Light"/>
                <a:cs typeface="Barlow Condensed Light"/>
                <a:sym typeface="Barlow Condensed Light"/>
              </a:defRPr>
            </a:lvl8pPr>
            <a:lvl9pPr lvl="8">
              <a:spcBef>
                <a:spcPts val="0"/>
              </a:spcBef>
              <a:spcAft>
                <a:spcPts val="0"/>
              </a:spcAft>
              <a:buClr>
                <a:schemeClr val="hlink"/>
              </a:buClr>
              <a:buSzPts val="3000"/>
              <a:buFont typeface="Barlow Condensed Light"/>
              <a:buNone/>
              <a:defRPr sz="3000">
                <a:solidFill>
                  <a:schemeClr val="hlink"/>
                </a:solidFill>
                <a:latin typeface="Barlow Condensed Light"/>
                <a:ea typeface="Barlow Condensed Light"/>
                <a:cs typeface="Barlow Condensed Light"/>
                <a:sym typeface="Barlow Condensed Light"/>
              </a:defRPr>
            </a:lvl9pPr>
          </a:lstStyle>
          <a:p/>
        </p:txBody>
      </p:sp>
      <p:sp>
        <p:nvSpPr>
          <p:cNvPr id="7" name="Google Shape;7;p1"/>
          <p:cNvSpPr txBox="1"/>
          <p:nvPr>
            <p:ph idx="1" type="body"/>
          </p:nvPr>
        </p:nvSpPr>
        <p:spPr>
          <a:xfrm>
            <a:off x="713225" y="1152475"/>
            <a:ext cx="7717500" cy="34515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hlink"/>
              </a:buClr>
              <a:buSzPts val="1800"/>
              <a:buFont typeface="Barlow"/>
              <a:buChar char="●"/>
              <a:defRPr sz="1800">
                <a:solidFill>
                  <a:schemeClr val="hlink"/>
                </a:solidFill>
                <a:latin typeface="Barlow"/>
                <a:ea typeface="Barlow"/>
                <a:cs typeface="Barlow"/>
                <a:sym typeface="Barlow"/>
              </a:defRPr>
            </a:lvl1pPr>
            <a:lvl2pPr indent="-317500" lvl="1" marL="914400">
              <a:lnSpc>
                <a:spcPct val="115000"/>
              </a:lnSpc>
              <a:spcBef>
                <a:spcPts val="1600"/>
              </a:spcBef>
              <a:spcAft>
                <a:spcPts val="0"/>
              </a:spcAft>
              <a:buClr>
                <a:schemeClr val="hlink"/>
              </a:buClr>
              <a:buSzPts val="1400"/>
              <a:buFont typeface="Barlow"/>
              <a:buChar char="○"/>
              <a:defRPr>
                <a:solidFill>
                  <a:schemeClr val="hlink"/>
                </a:solidFill>
                <a:latin typeface="Barlow"/>
                <a:ea typeface="Barlow"/>
                <a:cs typeface="Barlow"/>
                <a:sym typeface="Barlow"/>
              </a:defRPr>
            </a:lvl2pPr>
            <a:lvl3pPr indent="-317500" lvl="2" marL="1371600">
              <a:lnSpc>
                <a:spcPct val="115000"/>
              </a:lnSpc>
              <a:spcBef>
                <a:spcPts val="1600"/>
              </a:spcBef>
              <a:spcAft>
                <a:spcPts val="0"/>
              </a:spcAft>
              <a:buClr>
                <a:schemeClr val="hlink"/>
              </a:buClr>
              <a:buSzPts val="1400"/>
              <a:buFont typeface="Barlow"/>
              <a:buChar char="■"/>
              <a:defRPr>
                <a:solidFill>
                  <a:schemeClr val="hlink"/>
                </a:solidFill>
                <a:latin typeface="Barlow"/>
                <a:ea typeface="Barlow"/>
                <a:cs typeface="Barlow"/>
                <a:sym typeface="Barlow"/>
              </a:defRPr>
            </a:lvl3pPr>
            <a:lvl4pPr indent="-317500" lvl="3" marL="1828800">
              <a:lnSpc>
                <a:spcPct val="115000"/>
              </a:lnSpc>
              <a:spcBef>
                <a:spcPts val="1600"/>
              </a:spcBef>
              <a:spcAft>
                <a:spcPts val="0"/>
              </a:spcAft>
              <a:buClr>
                <a:schemeClr val="hlink"/>
              </a:buClr>
              <a:buSzPts val="1400"/>
              <a:buFont typeface="Barlow"/>
              <a:buChar char="●"/>
              <a:defRPr>
                <a:solidFill>
                  <a:schemeClr val="hlink"/>
                </a:solidFill>
                <a:latin typeface="Barlow"/>
                <a:ea typeface="Barlow"/>
                <a:cs typeface="Barlow"/>
                <a:sym typeface="Barlow"/>
              </a:defRPr>
            </a:lvl4pPr>
            <a:lvl5pPr indent="-317500" lvl="4" marL="2286000">
              <a:lnSpc>
                <a:spcPct val="115000"/>
              </a:lnSpc>
              <a:spcBef>
                <a:spcPts val="1600"/>
              </a:spcBef>
              <a:spcAft>
                <a:spcPts val="0"/>
              </a:spcAft>
              <a:buClr>
                <a:schemeClr val="hlink"/>
              </a:buClr>
              <a:buSzPts val="1400"/>
              <a:buFont typeface="Barlow"/>
              <a:buChar char="○"/>
              <a:defRPr>
                <a:solidFill>
                  <a:schemeClr val="hlink"/>
                </a:solidFill>
                <a:latin typeface="Barlow"/>
                <a:ea typeface="Barlow"/>
                <a:cs typeface="Barlow"/>
                <a:sym typeface="Barlow"/>
              </a:defRPr>
            </a:lvl5pPr>
            <a:lvl6pPr indent="-317500" lvl="5" marL="2743200">
              <a:lnSpc>
                <a:spcPct val="115000"/>
              </a:lnSpc>
              <a:spcBef>
                <a:spcPts val="1600"/>
              </a:spcBef>
              <a:spcAft>
                <a:spcPts val="0"/>
              </a:spcAft>
              <a:buClr>
                <a:schemeClr val="hlink"/>
              </a:buClr>
              <a:buSzPts val="1400"/>
              <a:buFont typeface="Barlow"/>
              <a:buChar char="■"/>
              <a:defRPr>
                <a:solidFill>
                  <a:schemeClr val="hlink"/>
                </a:solidFill>
                <a:latin typeface="Barlow"/>
                <a:ea typeface="Barlow"/>
                <a:cs typeface="Barlow"/>
                <a:sym typeface="Barlow"/>
              </a:defRPr>
            </a:lvl6pPr>
            <a:lvl7pPr indent="-317500" lvl="6" marL="3200400">
              <a:lnSpc>
                <a:spcPct val="115000"/>
              </a:lnSpc>
              <a:spcBef>
                <a:spcPts val="1600"/>
              </a:spcBef>
              <a:spcAft>
                <a:spcPts val="0"/>
              </a:spcAft>
              <a:buClr>
                <a:schemeClr val="hlink"/>
              </a:buClr>
              <a:buSzPts val="1400"/>
              <a:buFont typeface="Barlow"/>
              <a:buChar char="●"/>
              <a:defRPr>
                <a:solidFill>
                  <a:schemeClr val="hlink"/>
                </a:solidFill>
                <a:latin typeface="Barlow"/>
                <a:ea typeface="Barlow"/>
                <a:cs typeface="Barlow"/>
                <a:sym typeface="Barlow"/>
              </a:defRPr>
            </a:lvl7pPr>
            <a:lvl8pPr indent="-317500" lvl="7" marL="3657600">
              <a:lnSpc>
                <a:spcPct val="115000"/>
              </a:lnSpc>
              <a:spcBef>
                <a:spcPts val="1600"/>
              </a:spcBef>
              <a:spcAft>
                <a:spcPts val="0"/>
              </a:spcAft>
              <a:buClr>
                <a:schemeClr val="hlink"/>
              </a:buClr>
              <a:buSzPts val="1400"/>
              <a:buFont typeface="Barlow"/>
              <a:buChar char="○"/>
              <a:defRPr>
                <a:solidFill>
                  <a:schemeClr val="hlink"/>
                </a:solidFill>
                <a:latin typeface="Barlow"/>
                <a:ea typeface="Barlow"/>
                <a:cs typeface="Barlow"/>
                <a:sym typeface="Barlow"/>
              </a:defRPr>
            </a:lvl8pPr>
            <a:lvl9pPr indent="-317500" lvl="8" marL="4114800">
              <a:lnSpc>
                <a:spcPct val="115000"/>
              </a:lnSpc>
              <a:spcBef>
                <a:spcPts val="1600"/>
              </a:spcBef>
              <a:spcAft>
                <a:spcPts val="1600"/>
              </a:spcAft>
              <a:buClr>
                <a:schemeClr val="hlink"/>
              </a:buClr>
              <a:buSzPts val="1400"/>
              <a:buFont typeface="Barlow"/>
              <a:buChar char="■"/>
              <a:defRPr>
                <a:solidFill>
                  <a:schemeClr val="hlink"/>
                </a:solidFill>
                <a:latin typeface="Barlow"/>
                <a:ea typeface="Barlow"/>
                <a:cs typeface="Barlow"/>
                <a:sym typeface="Barlow"/>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35" name="Shape 335"/>
        <p:cNvGrpSpPr/>
        <p:nvPr/>
      </p:nvGrpSpPr>
      <p:grpSpPr>
        <a:xfrm>
          <a:off x="0" y="0"/>
          <a:ext cx="0" cy="0"/>
          <a:chOff x="0" y="0"/>
          <a:chExt cx="0" cy="0"/>
        </a:xfrm>
      </p:grpSpPr>
      <p:sp>
        <p:nvSpPr>
          <p:cNvPr id="336" name="Google Shape;336;p39"/>
          <p:cNvSpPr txBox="1"/>
          <p:nvPr>
            <p:ph type="title"/>
          </p:nvPr>
        </p:nvSpPr>
        <p:spPr>
          <a:xfrm>
            <a:off x="713225" y="539500"/>
            <a:ext cx="7717500" cy="11328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hlink"/>
              </a:buClr>
              <a:buSzPts val="2800"/>
              <a:buFont typeface="Rozha One"/>
              <a:buNone/>
              <a:defRPr sz="2800">
                <a:solidFill>
                  <a:schemeClr val="hlink"/>
                </a:solidFill>
                <a:latin typeface="Rozha One"/>
                <a:ea typeface="Rozha One"/>
                <a:cs typeface="Rozha One"/>
                <a:sym typeface="Rozha One"/>
              </a:defRPr>
            </a:lvl1pPr>
            <a:lvl2pPr lvl="1" rtl="0">
              <a:spcBef>
                <a:spcPts val="0"/>
              </a:spcBef>
              <a:spcAft>
                <a:spcPts val="0"/>
              </a:spcAft>
              <a:buClr>
                <a:schemeClr val="hlink"/>
              </a:buClr>
              <a:buSzPts val="3000"/>
              <a:buFont typeface="Barlow Condensed Light"/>
              <a:buNone/>
              <a:defRPr sz="3000">
                <a:solidFill>
                  <a:schemeClr val="hlink"/>
                </a:solidFill>
                <a:latin typeface="Barlow Condensed Light"/>
                <a:ea typeface="Barlow Condensed Light"/>
                <a:cs typeface="Barlow Condensed Light"/>
                <a:sym typeface="Barlow Condensed Light"/>
              </a:defRPr>
            </a:lvl2pPr>
            <a:lvl3pPr lvl="2" rtl="0">
              <a:spcBef>
                <a:spcPts val="0"/>
              </a:spcBef>
              <a:spcAft>
                <a:spcPts val="0"/>
              </a:spcAft>
              <a:buClr>
                <a:schemeClr val="hlink"/>
              </a:buClr>
              <a:buSzPts val="3000"/>
              <a:buFont typeface="Barlow Condensed Light"/>
              <a:buNone/>
              <a:defRPr sz="3000">
                <a:solidFill>
                  <a:schemeClr val="hlink"/>
                </a:solidFill>
                <a:latin typeface="Barlow Condensed Light"/>
                <a:ea typeface="Barlow Condensed Light"/>
                <a:cs typeface="Barlow Condensed Light"/>
                <a:sym typeface="Barlow Condensed Light"/>
              </a:defRPr>
            </a:lvl3pPr>
            <a:lvl4pPr lvl="3" rtl="0">
              <a:spcBef>
                <a:spcPts val="0"/>
              </a:spcBef>
              <a:spcAft>
                <a:spcPts val="0"/>
              </a:spcAft>
              <a:buClr>
                <a:schemeClr val="hlink"/>
              </a:buClr>
              <a:buSzPts val="3000"/>
              <a:buFont typeface="Barlow Condensed Light"/>
              <a:buNone/>
              <a:defRPr sz="3000">
                <a:solidFill>
                  <a:schemeClr val="hlink"/>
                </a:solidFill>
                <a:latin typeface="Barlow Condensed Light"/>
                <a:ea typeface="Barlow Condensed Light"/>
                <a:cs typeface="Barlow Condensed Light"/>
                <a:sym typeface="Barlow Condensed Light"/>
              </a:defRPr>
            </a:lvl4pPr>
            <a:lvl5pPr lvl="4" rtl="0">
              <a:spcBef>
                <a:spcPts val="0"/>
              </a:spcBef>
              <a:spcAft>
                <a:spcPts val="0"/>
              </a:spcAft>
              <a:buClr>
                <a:schemeClr val="hlink"/>
              </a:buClr>
              <a:buSzPts val="3000"/>
              <a:buFont typeface="Barlow Condensed Light"/>
              <a:buNone/>
              <a:defRPr sz="3000">
                <a:solidFill>
                  <a:schemeClr val="hlink"/>
                </a:solidFill>
                <a:latin typeface="Barlow Condensed Light"/>
                <a:ea typeface="Barlow Condensed Light"/>
                <a:cs typeface="Barlow Condensed Light"/>
                <a:sym typeface="Barlow Condensed Light"/>
              </a:defRPr>
            </a:lvl5pPr>
            <a:lvl6pPr lvl="5" rtl="0">
              <a:spcBef>
                <a:spcPts val="0"/>
              </a:spcBef>
              <a:spcAft>
                <a:spcPts val="0"/>
              </a:spcAft>
              <a:buClr>
                <a:schemeClr val="hlink"/>
              </a:buClr>
              <a:buSzPts val="3000"/>
              <a:buFont typeface="Barlow Condensed Light"/>
              <a:buNone/>
              <a:defRPr sz="3000">
                <a:solidFill>
                  <a:schemeClr val="hlink"/>
                </a:solidFill>
                <a:latin typeface="Barlow Condensed Light"/>
                <a:ea typeface="Barlow Condensed Light"/>
                <a:cs typeface="Barlow Condensed Light"/>
                <a:sym typeface="Barlow Condensed Light"/>
              </a:defRPr>
            </a:lvl6pPr>
            <a:lvl7pPr lvl="6" rtl="0">
              <a:spcBef>
                <a:spcPts val="0"/>
              </a:spcBef>
              <a:spcAft>
                <a:spcPts val="0"/>
              </a:spcAft>
              <a:buClr>
                <a:schemeClr val="hlink"/>
              </a:buClr>
              <a:buSzPts val="3000"/>
              <a:buFont typeface="Barlow Condensed Light"/>
              <a:buNone/>
              <a:defRPr sz="3000">
                <a:solidFill>
                  <a:schemeClr val="hlink"/>
                </a:solidFill>
                <a:latin typeface="Barlow Condensed Light"/>
                <a:ea typeface="Barlow Condensed Light"/>
                <a:cs typeface="Barlow Condensed Light"/>
                <a:sym typeface="Barlow Condensed Light"/>
              </a:defRPr>
            </a:lvl7pPr>
            <a:lvl8pPr lvl="7" rtl="0">
              <a:spcBef>
                <a:spcPts val="0"/>
              </a:spcBef>
              <a:spcAft>
                <a:spcPts val="0"/>
              </a:spcAft>
              <a:buClr>
                <a:schemeClr val="hlink"/>
              </a:buClr>
              <a:buSzPts val="3000"/>
              <a:buFont typeface="Barlow Condensed Light"/>
              <a:buNone/>
              <a:defRPr sz="3000">
                <a:solidFill>
                  <a:schemeClr val="hlink"/>
                </a:solidFill>
                <a:latin typeface="Barlow Condensed Light"/>
                <a:ea typeface="Barlow Condensed Light"/>
                <a:cs typeface="Barlow Condensed Light"/>
                <a:sym typeface="Barlow Condensed Light"/>
              </a:defRPr>
            </a:lvl8pPr>
            <a:lvl9pPr lvl="8" rtl="0">
              <a:spcBef>
                <a:spcPts val="0"/>
              </a:spcBef>
              <a:spcAft>
                <a:spcPts val="0"/>
              </a:spcAft>
              <a:buClr>
                <a:schemeClr val="hlink"/>
              </a:buClr>
              <a:buSzPts val="3000"/>
              <a:buFont typeface="Barlow Condensed Light"/>
              <a:buNone/>
              <a:defRPr sz="3000">
                <a:solidFill>
                  <a:schemeClr val="hlink"/>
                </a:solidFill>
                <a:latin typeface="Barlow Condensed Light"/>
                <a:ea typeface="Barlow Condensed Light"/>
                <a:cs typeface="Barlow Condensed Light"/>
                <a:sym typeface="Barlow Condensed Light"/>
              </a:defRPr>
            </a:lvl9pPr>
          </a:lstStyle>
          <a:p/>
        </p:txBody>
      </p:sp>
      <p:sp>
        <p:nvSpPr>
          <p:cNvPr id="337" name="Google Shape;337;p39"/>
          <p:cNvSpPr txBox="1"/>
          <p:nvPr>
            <p:ph idx="1" type="body"/>
          </p:nvPr>
        </p:nvSpPr>
        <p:spPr>
          <a:xfrm>
            <a:off x="713225" y="1152475"/>
            <a:ext cx="7717500" cy="34515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hlink"/>
              </a:buClr>
              <a:buSzPts val="1800"/>
              <a:buFont typeface="Manjari"/>
              <a:buChar char="●"/>
              <a:defRPr sz="1800">
                <a:solidFill>
                  <a:schemeClr val="hlink"/>
                </a:solidFill>
                <a:latin typeface="Manjari"/>
                <a:ea typeface="Manjari"/>
                <a:cs typeface="Manjari"/>
                <a:sym typeface="Manjari"/>
              </a:defRPr>
            </a:lvl1pPr>
            <a:lvl2pPr indent="-317500" lvl="1" marL="914400" rtl="0">
              <a:lnSpc>
                <a:spcPct val="115000"/>
              </a:lnSpc>
              <a:spcBef>
                <a:spcPts val="1600"/>
              </a:spcBef>
              <a:spcAft>
                <a:spcPts val="0"/>
              </a:spcAft>
              <a:buClr>
                <a:schemeClr val="hlink"/>
              </a:buClr>
              <a:buSzPts val="1400"/>
              <a:buFont typeface="Manjari"/>
              <a:buChar char="○"/>
              <a:defRPr>
                <a:solidFill>
                  <a:schemeClr val="hlink"/>
                </a:solidFill>
                <a:latin typeface="Manjari"/>
                <a:ea typeface="Manjari"/>
                <a:cs typeface="Manjari"/>
                <a:sym typeface="Manjari"/>
              </a:defRPr>
            </a:lvl2pPr>
            <a:lvl3pPr indent="-317500" lvl="2" marL="1371600" rtl="0">
              <a:lnSpc>
                <a:spcPct val="115000"/>
              </a:lnSpc>
              <a:spcBef>
                <a:spcPts val="1600"/>
              </a:spcBef>
              <a:spcAft>
                <a:spcPts val="0"/>
              </a:spcAft>
              <a:buClr>
                <a:schemeClr val="hlink"/>
              </a:buClr>
              <a:buSzPts val="1400"/>
              <a:buFont typeface="Manjari"/>
              <a:buChar char="■"/>
              <a:defRPr>
                <a:solidFill>
                  <a:schemeClr val="hlink"/>
                </a:solidFill>
                <a:latin typeface="Manjari"/>
                <a:ea typeface="Manjari"/>
                <a:cs typeface="Manjari"/>
                <a:sym typeface="Manjari"/>
              </a:defRPr>
            </a:lvl3pPr>
            <a:lvl4pPr indent="-317500" lvl="3" marL="1828800" rtl="0">
              <a:lnSpc>
                <a:spcPct val="115000"/>
              </a:lnSpc>
              <a:spcBef>
                <a:spcPts val="1600"/>
              </a:spcBef>
              <a:spcAft>
                <a:spcPts val="0"/>
              </a:spcAft>
              <a:buClr>
                <a:schemeClr val="hlink"/>
              </a:buClr>
              <a:buSzPts val="1400"/>
              <a:buFont typeface="Manjari"/>
              <a:buChar char="●"/>
              <a:defRPr>
                <a:solidFill>
                  <a:schemeClr val="hlink"/>
                </a:solidFill>
                <a:latin typeface="Manjari"/>
                <a:ea typeface="Manjari"/>
                <a:cs typeface="Manjari"/>
                <a:sym typeface="Manjari"/>
              </a:defRPr>
            </a:lvl4pPr>
            <a:lvl5pPr indent="-317500" lvl="4" marL="2286000" rtl="0">
              <a:lnSpc>
                <a:spcPct val="115000"/>
              </a:lnSpc>
              <a:spcBef>
                <a:spcPts val="1600"/>
              </a:spcBef>
              <a:spcAft>
                <a:spcPts val="0"/>
              </a:spcAft>
              <a:buClr>
                <a:schemeClr val="hlink"/>
              </a:buClr>
              <a:buSzPts val="1400"/>
              <a:buFont typeface="Manjari"/>
              <a:buChar char="○"/>
              <a:defRPr>
                <a:solidFill>
                  <a:schemeClr val="hlink"/>
                </a:solidFill>
                <a:latin typeface="Manjari"/>
                <a:ea typeface="Manjari"/>
                <a:cs typeface="Manjari"/>
                <a:sym typeface="Manjari"/>
              </a:defRPr>
            </a:lvl5pPr>
            <a:lvl6pPr indent="-317500" lvl="5" marL="2743200" rtl="0">
              <a:lnSpc>
                <a:spcPct val="115000"/>
              </a:lnSpc>
              <a:spcBef>
                <a:spcPts val="1600"/>
              </a:spcBef>
              <a:spcAft>
                <a:spcPts val="0"/>
              </a:spcAft>
              <a:buClr>
                <a:schemeClr val="hlink"/>
              </a:buClr>
              <a:buSzPts val="1400"/>
              <a:buFont typeface="Manjari"/>
              <a:buChar char="■"/>
              <a:defRPr>
                <a:solidFill>
                  <a:schemeClr val="hlink"/>
                </a:solidFill>
                <a:latin typeface="Manjari"/>
                <a:ea typeface="Manjari"/>
                <a:cs typeface="Manjari"/>
                <a:sym typeface="Manjari"/>
              </a:defRPr>
            </a:lvl6pPr>
            <a:lvl7pPr indent="-317500" lvl="6" marL="3200400" rtl="0">
              <a:lnSpc>
                <a:spcPct val="115000"/>
              </a:lnSpc>
              <a:spcBef>
                <a:spcPts val="1600"/>
              </a:spcBef>
              <a:spcAft>
                <a:spcPts val="0"/>
              </a:spcAft>
              <a:buClr>
                <a:schemeClr val="hlink"/>
              </a:buClr>
              <a:buSzPts val="1400"/>
              <a:buFont typeface="Manjari"/>
              <a:buChar char="●"/>
              <a:defRPr>
                <a:solidFill>
                  <a:schemeClr val="hlink"/>
                </a:solidFill>
                <a:latin typeface="Manjari"/>
                <a:ea typeface="Manjari"/>
                <a:cs typeface="Manjari"/>
                <a:sym typeface="Manjari"/>
              </a:defRPr>
            </a:lvl7pPr>
            <a:lvl8pPr indent="-317500" lvl="7" marL="3657600" rtl="0">
              <a:lnSpc>
                <a:spcPct val="115000"/>
              </a:lnSpc>
              <a:spcBef>
                <a:spcPts val="1600"/>
              </a:spcBef>
              <a:spcAft>
                <a:spcPts val="0"/>
              </a:spcAft>
              <a:buClr>
                <a:schemeClr val="hlink"/>
              </a:buClr>
              <a:buSzPts val="1400"/>
              <a:buFont typeface="Manjari"/>
              <a:buChar char="○"/>
              <a:defRPr>
                <a:solidFill>
                  <a:schemeClr val="hlink"/>
                </a:solidFill>
                <a:latin typeface="Manjari"/>
                <a:ea typeface="Manjari"/>
                <a:cs typeface="Manjari"/>
                <a:sym typeface="Manjari"/>
              </a:defRPr>
            </a:lvl8pPr>
            <a:lvl9pPr indent="-317500" lvl="8" marL="4114800" rtl="0">
              <a:lnSpc>
                <a:spcPct val="115000"/>
              </a:lnSpc>
              <a:spcBef>
                <a:spcPts val="1600"/>
              </a:spcBef>
              <a:spcAft>
                <a:spcPts val="1600"/>
              </a:spcAft>
              <a:buClr>
                <a:schemeClr val="hlink"/>
              </a:buClr>
              <a:buSzPts val="1400"/>
              <a:buFont typeface="Manjari"/>
              <a:buChar char="■"/>
              <a:defRPr>
                <a:solidFill>
                  <a:schemeClr val="hlink"/>
                </a:solidFill>
                <a:latin typeface="Manjari"/>
                <a:ea typeface="Manjari"/>
                <a:cs typeface="Manjari"/>
                <a:sym typeface="Manjari"/>
              </a:defRPr>
            </a:lvl9pPr>
          </a:lstStyle>
          <a:p/>
        </p:txBody>
      </p:sp>
    </p:spTree>
  </p:cSld>
  <p:clrMap accent1="accent1" accent2="accent2" accent3="accent3" accent4="accent4" accent5="accent5" accent6="accent6" bg1="lt1" bg2="dk2" tx1="dk1" tx2="lt2" folHlink="folHlink" hlink="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 id="2147483713" r:id="rId29"/>
    <p:sldLayoutId id="2147483714" r:id="rId30"/>
    <p:sldLayoutId id="2147483715" r:id="rId31"/>
    <p:sldLayoutId id="2147483716" r:id="rId32"/>
    <p:sldLayoutId id="2147483717" r:id="rId33"/>
    <p:sldLayoutId id="2147483718" r:id="rId34"/>
    <p:sldLayoutId id="2147483719" r:id="rId35"/>
    <p:sldLayoutId id="2147483720" r:id="rId36"/>
    <p:sldLayoutId id="2147483721" r:id="rId3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4.xml"/><Relationship Id="rId3" Type="http://schemas.openxmlformats.org/officeDocument/2006/relationships/image" Target="../media/image10.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5.xml"/><Relationship Id="rId3" Type="http://schemas.openxmlformats.org/officeDocument/2006/relationships/image" Target="../media/image20.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6.xml"/><Relationship Id="rId3"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7.xml"/><Relationship Id="rId3"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8.xml"/><Relationship Id="rId3" Type="http://schemas.openxmlformats.org/officeDocument/2006/relationships/image" Target="../media/image6.png"/><Relationship Id="rId4" Type="http://schemas.openxmlformats.org/officeDocument/2006/relationships/image" Target="../media/image17.png"/><Relationship Id="rId5"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9.xml"/><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xml"/><Relationship Id="rId3" Type="http://schemas.openxmlformats.org/officeDocument/2006/relationships/image" Target="../media/image7.jpg"/><Relationship Id="rId4" Type="http://schemas.openxmlformats.org/officeDocument/2006/relationships/image" Target="../media/image4.jpg"/><Relationship Id="rId5" Type="http://schemas.openxmlformats.org/officeDocument/2006/relationships/image" Target="../media/image25.png"/><Relationship Id="rId6" Type="http://schemas.openxmlformats.org/officeDocument/2006/relationships/image" Target="../media/image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20.xml"/><Relationship Id="rId3" Type="http://schemas.openxmlformats.org/officeDocument/2006/relationships/image" Target="../media/image19.png"/><Relationship Id="rId4" Type="http://schemas.openxmlformats.org/officeDocument/2006/relationships/image" Target="../media/image18.png"/><Relationship Id="rId5"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2.xml"/><Relationship Id="rId3" Type="http://schemas.openxmlformats.org/officeDocument/2006/relationships/image" Target="../media/image12.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sp>
        <p:nvSpPr>
          <p:cNvPr id="702" name="Google Shape;702;p77"/>
          <p:cNvSpPr txBox="1"/>
          <p:nvPr>
            <p:ph type="ctrTitle"/>
          </p:nvPr>
        </p:nvSpPr>
        <p:spPr>
          <a:xfrm>
            <a:off x="862800" y="1865225"/>
            <a:ext cx="7418400" cy="69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sz="4000">
              <a:solidFill>
                <a:schemeClr val="dk1"/>
              </a:solidFill>
            </a:endParaRPr>
          </a:p>
          <a:p>
            <a:pPr indent="0" lvl="0" marL="0" rtl="0" algn="ctr">
              <a:spcBef>
                <a:spcPts val="0"/>
              </a:spcBef>
              <a:spcAft>
                <a:spcPts val="0"/>
              </a:spcAft>
              <a:buNone/>
            </a:pPr>
            <a:r>
              <a:rPr lang="en" sz="6000"/>
              <a:t>Team 2: LangVRse</a:t>
            </a:r>
            <a:endParaRPr sz="6000">
              <a:solidFill>
                <a:schemeClr val="dk1"/>
              </a:solidFill>
            </a:endParaRPr>
          </a:p>
        </p:txBody>
      </p:sp>
      <p:sp>
        <p:nvSpPr>
          <p:cNvPr id="703" name="Google Shape;703;p77"/>
          <p:cNvSpPr txBox="1"/>
          <p:nvPr>
            <p:ph idx="1" type="subTitle"/>
          </p:nvPr>
        </p:nvSpPr>
        <p:spPr>
          <a:xfrm>
            <a:off x="2121096" y="3357751"/>
            <a:ext cx="4902000" cy="366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t>Language Immersion in VR</a:t>
            </a:r>
            <a:endParaRPr sz="2000"/>
          </a:p>
        </p:txBody>
      </p:sp>
      <p:sp>
        <p:nvSpPr>
          <p:cNvPr id="704" name="Google Shape;704;p77"/>
          <p:cNvSpPr txBox="1"/>
          <p:nvPr>
            <p:ph idx="1" type="subTitle"/>
          </p:nvPr>
        </p:nvSpPr>
        <p:spPr>
          <a:xfrm>
            <a:off x="2121096" y="1298365"/>
            <a:ext cx="4902000" cy="366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t>Studio: VR/AR x Education</a:t>
            </a:r>
            <a:endParaRPr sz="20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sp>
        <p:nvSpPr>
          <p:cNvPr id="775" name="Google Shape;775;p86"/>
          <p:cNvSpPr txBox="1"/>
          <p:nvPr>
            <p:ph type="title"/>
          </p:nvPr>
        </p:nvSpPr>
        <p:spPr>
          <a:xfrm>
            <a:off x="663300" y="672375"/>
            <a:ext cx="7817400" cy="528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Usability Goals and Key Measurements</a:t>
            </a:r>
            <a:endParaRPr>
              <a:solidFill>
                <a:schemeClr val="dk1"/>
              </a:solidFill>
            </a:endParaRPr>
          </a:p>
        </p:txBody>
      </p:sp>
      <p:sp>
        <p:nvSpPr>
          <p:cNvPr id="776" name="Google Shape;776;p86"/>
          <p:cNvSpPr txBox="1"/>
          <p:nvPr>
            <p:ph idx="1" type="body"/>
          </p:nvPr>
        </p:nvSpPr>
        <p:spPr>
          <a:xfrm>
            <a:off x="385800" y="1142800"/>
            <a:ext cx="8372400" cy="4000800"/>
          </a:xfrm>
          <a:prstGeom prst="rect">
            <a:avLst/>
          </a:prstGeom>
        </p:spPr>
        <p:txBody>
          <a:bodyPr anchorCtr="0" anchor="t" bIns="91425" lIns="91425" spcFirstLastPara="1" rIns="91425" wrap="square" tIns="91425">
            <a:noAutofit/>
          </a:bodyPr>
          <a:lstStyle/>
          <a:p>
            <a:pPr indent="-349250" lvl="0" marL="457200" rtl="0" algn="l">
              <a:spcBef>
                <a:spcPts val="0"/>
              </a:spcBef>
              <a:spcAft>
                <a:spcPts val="0"/>
              </a:spcAft>
              <a:buSzPts val="1900"/>
              <a:buChar char="●"/>
            </a:pPr>
            <a:r>
              <a:rPr lang="en" sz="1900"/>
              <a:t>Memorable</a:t>
            </a:r>
            <a:endParaRPr sz="1900"/>
          </a:p>
          <a:p>
            <a:pPr indent="-349250" lvl="1" marL="914400" rtl="0" algn="l">
              <a:spcBef>
                <a:spcPts val="0"/>
              </a:spcBef>
              <a:spcAft>
                <a:spcPts val="0"/>
              </a:spcAft>
              <a:buSzPts val="1900"/>
              <a:buChar char="○"/>
            </a:pPr>
            <a:r>
              <a:rPr lang="en" sz="1900"/>
              <a:t>Users should be able to </a:t>
            </a:r>
            <a:r>
              <a:rPr lang="en" sz="1900"/>
              <a:t>navigate</a:t>
            </a:r>
            <a:r>
              <a:rPr lang="en" sz="1900"/>
              <a:t> the different </a:t>
            </a:r>
            <a:r>
              <a:rPr lang="en" sz="1900"/>
              <a:t>tasks</a:t>
            </a:r>
            <a:r>
              <a:rPr lang="en" sz="1900"/>
              <a:t> and remember what they </a:t>
            </a:r>
            <a:r>
              <a:rPr lang="en" sz="1900"/>
              <a:t>have</a:t>
            </a:r>
            <a:r>
              <a:rPr lang="en" sz="1900"/>
              <a:t> accomplished.</a:t>
            </a:r>
            <a:endParaRPr sz="1900"/>
          </a:p>
          <a:p>
            <a:pPr indent="-349250" lvl="1" marL="914400" rtl="0" algn="l">
              <a:spcBef>
                <a:spcPts val="0"/>
              </a:spcBef>
              <a:spcAft>
                <a:spcPts val="0"/>
              </a:spcAft>
              <a:buSzPts val="1900"/>
              <a:buChar char="○"/>
            </a:pPr>
            <a:r>
              <a:rPr lang="en" sz="1900"/>
              <a:t>Users are aware of their current knowledge, and know what they can retain and what to work on.</a:t>
            </a:r>
            <a:endParaRPr sz="1900"/>
          </a:p>
          <a:p>
            <a:pPr indent="-349250" lvl="0" marL="457200" rtl="0" algn="l">
              <a:spcBef>
                <a:spcPts val="0"/>
              </a:spcBef>
              <a:spcAft>
                <a:spcPts val="0"/>
              </a:spcAft>
              <a:buSzPts val="1900"/>
              <a:buChar char="●"/>
            </a:pPr>
            <a:r>
              <a:rPr lang="en" sz="1900"/>
              <a:t>We have added a chronological sequence to scaffold the user between different tasks, using their previous experiences in practice in later </a:t>
            </a:r>
            <a:r>
              <a:rPr lang="en" sz="1900"/>
              <a:t>tasks.</a:t>
            </a:r>
            <a:endParaRPr sz="1900"/>
          </a:p>
          <a:p>
            <a:pPr indent="-349250" lvl="0" marL="457200" rtl="0" algn="l">
              <a:spcBef>
                <a:spcPts val="0"/>
              </a:spcBef>
              <a:spcAft>
                <a:spcPts val="0"/>
              </a:spcAft>
              <a:buSzPts val="1900"/>
              <a:buChar char="●"/>
            </a:pPr>
            <a:r>
              <a:rPr lang="en" sz="1900"/>
              <a:t>We have added a recap activity, as well as more in-depth user statistics, so users are more aware of what they have learned and what they should remember/work on next time.</a:t>
            </a:r>
            <a:endParaRPr sz="19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sp>
        <p:nvSpPr>
          <p:cNvPr id="781" name="Google Shape;781;p87"/>
          <p:cNvSpPr txBox="1"/>
          <p:nvPr>
            <p:ph type="title"/>
          </p:nvPr>
        </p:nvSpPr>
        <p:spPr>
          <a:xfrm>
            <a:off x="663300" y="672375"/>
            <a:ext cx="7817400" cy="528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Usability Goals and Key Measurements</a:t>
            </a:r>
            <a:endParaRPr>
              <a:solidFill>
                <a:schemeClr val="dk1"/>
              </a:solidFill>
            </a:endParaRPr>
          </a:p>
        </p:txBody>
      </p:sp>
      <p:sp>
        <p:nvSpPr>
          <p:cNvPr id="782" name="Google Shape;782;p87"/>
          <p:cNvSpPr txBox="1"/>
          <p:nvPr>
            <p:ph idx="1" type="body"/>
          </p:nvPr>
        </p:nvSpPr>
        <p:spPr>
          <a:xfrm>
            <a:off x="385800" y="1142800"/>
            <a:ext cx="8372400" cy="29244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SzPts val="2200"/>
              <a:buChar char="●"/>
            </a:pPr>
            <a:r>
              <a:rPr lang="en" sz="2200"/>
              <a:t>Learnable</a:t>
            </a:r>
            <a:endParaRPr sz="2200"/>
          </a:p>
          <a:p>
            <a:pPr indent="-342900" lvl="1" marL="914400" rtl="0" algn="l">
              <a:spcBef>
                <a:spcPts val="0"/>
              </a:spcBef>
              <a:spcAft>
                <a:spcPts val="0"/>
              </a:spcAft>
              <a:buSzPts val="1800"/>
              <a:buChar char="○"/>
            </a:pPr>
            <a:r>
              <a:rPr lang="en" sz="1800"/>
              <a:t>Users should be able to learn more as they progress, building up their language skills gradually.</a:t>
            </a:r>
            <a:endParaRPr sz="1800"/>
          </a:p>
          <a:p>
            <a:pPr indent="-342900" lvl="1" marL="914400" rtl="0" algn="l">
              <a:spcBef>
                <a:spcPts val="0"/>
              </a:spcBef>
              <a:spcAft>
                <a:spcPts val="0"/>
              </a:spcAft>
              <a:buSzPts val="1800"/>
              <a:buChar char="○"/>
            </a:pPr>
            <a:r>
              <a:rPr lang="en" sz="1800"/>
              <a:t>Vocabulary and knowledge from previous tasks should be practice and re-used to complete later, more complex tasks.</a:t>
            </a:r>
            <a:endParaRPr sz="1800"/>
          </a:p>
          <a:p>
            <a:pPr indent="-342900" lvl="0" marL="457200" rtl="0" algn="l">
              <a:spcBef>
                <a:spcPts val="0"/>
              </a:spcBef>
              <a:spcAft>
                <a:spcPts val="0"/>
              </a:spcAft>
              <a:buSzPts val="1800"/>
              <a:buChar char="●"/>
            </a:pPr>
            <a:r>
              <a:rPr lang="en" sz="1800"/>
              <a:t>We accomplished this by creating a sequence between our tasks, so users must accomplish the tasks in an order that optimizes their learning.</a:t>
            </a:r>
            <a:endParaRPr sz="1800"/>
          </a:p>
          <a:p>
            <a:pPr indent="-342900" lvl="0" marL="457200" rtl="0" algn="l">
              <a:spcBef>
                <a:spcPts val="0"/>
              </a:spcBef>
              <a:spcAft>
                <a:spcPts val="0"/>
              </a:spcAft>
              <a:buSzPts val="1800"/>
              <a:buChar char="●"/>
            </a:pPr>
            <a:r>
              <a:rPr lang="en" sz="1800"/>
              <a:t>We brought back vocabulary and knowledge from previous tasks in later tasks but through a different recall message (reading first vs. writing later).</a:t>
            </a:r>
            <a:endParaRPr sz="18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6" name="Shape 786"/>
        <p:cNvGrpSpPr/>
        <p:nvPr/>
      </p:nvGrpSpPr>
      <p:grpSpPr>
        <a:xfrm>
          <a:off x="0" y="0"/>
          <a:ext cx="0" cy="0"/>
          <a:chOff x="0" y="0"/>
          <a:chExt cx="0" cy="0"/>
        </a:xfrm>
      </p:grpSpPr>
      <p:sp>
        <p:nvSpPr>
          <p:cNvPr id="787" name="Google Shape;787;p88"/>
          <p:cNvSpPr txBox="1"/>
          <p:nvPr>
            <p:ph type="title"/>
          </p:nvPr>
        </p:nvSpPr>
        <p:spPr>
          <a:xfrm>
            <a:off x="2257050" y="1103700"/>
            <a:ext cx="4629900" cy="2936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7000">
                <a:solidFill>
                  <a:schemeClr val="dk1"/>
                </a:solidFill>
              </a:rPr>
              <a:t>Interface</a:t>
            </a:r>
            <a:endParaRPr sz="7000">
              <a:solidFill>
                <a:schemeClr val="dk1"/>
              </a:solidFill>
            </a:endParaRPr>
          </a:p>
          <a:p>
            <a:pPr indent="0" lvl="0" marL="0" rtl="0" algn="ctr">
              <a:spcBef>
                <a:spcPts val="0"/>
              </a:spcBef>
              <a:spcAft>
                <a:spcPts val="0"/>
              </a:spcAft>
              <a:buNone/>
            </a:pPr>
            <a:r>
              <a:rPr lang="en" sz="7000">
                <a:solidFill>
                  <a:schemeClr val="dk1"/>
                </a:solidFill>
              </a:rPr>
              <a:t>Design</a:t>
            </a:r>
            <a:endParaRPr sz="7000">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1" name="Shape 791"/>
        <p:cNvGrpSpPr/>
        <p:nvPr/>
      </p:nvGrpSpPr>
      <p:grpSpPr>
        <a:xfrm>
          <a:off x="0" y="0"/>
          <a:ext cx="0" cy="0"/>
          <a:chOff x="0" y="0"/>
          <a:chExt cx="0" cy="0"/>
        </a:xfrm>
      </p:grpSpPr>
      <p:sp>
        <p:nvSpPr>
          <p:cNvPr id="792" name="Google Shape;792;p89"/>
          <p:cNvSpPr txBox="1"/>
          <p:nvPr/>
        </p:nvSpPr>
        <p:spPr>
          <a:xfrm>
            <a:off x="717863" y="2039125"/>
            <a:ext cx="2196000" cy="40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chemeClr val="accent1"/>
                </a:solidFill>
                <a:latin typeface="Rozha One"/>
                <a:ea typeface="Rozha One"/>
                <a:cs typeface="Rozha One"/>
                <a:sym typeface="Rozha One"/>
              </a:rPr>
              <a:t>GUIDED TASKS</a:t>
            </a:r>
            <a:endParaRPr sz="2000">
              <a:solidFill>
                <a:schemeClr val="accent1"/>
              </a:solidFill>
              <a:latin typeface="Rozha One"/>
              <a:ea typeface="Rozha One"/>
              <a:cs typeface="Rozha One"/>
              <a:sym typeface="Rozha One"/>
            </a:endParaRPr>
          </a:p>
        </p:txBody>
      </p:sp>
      <p:sp>
        <p:nvSpPr>
          <p:cNvPr id="793" name="Google Shape;793;p89"/>
          <p:cNvSpPr txBox="1"/>
          <p:nvPr/>
        </p:nvSpPr>
        <p:spPr>
          <a:xfrm>
            <a:off x="3529988" y="2039125"/>
            <a:ext cx="2196000" cy="40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chemeClr val="accent1"/>
                </a:solidFill>
                <a:latin typeface="Rozha One"/>
                <a:ea typeface="Rozha One"/>
                <a:cs typeface="Rozha One"/>
                <a:sym typeface="Rozha One"/>
              </a:rPr>
              <a:t>INTEGRATED HUMAN INTERACTION</a:t>
            </a:r>
            <a:endParaRPr sz="2000">
              <a:solidFill>
                <a:schemeClr val="accent1"/>
              </a:solidFill>
              <a:latin typeface="Rozha One"/>
              <a:ea typeface="Rozha One"/>
              <a:cs typeface="Rozha One"/>
              <a:sym typeface="Rozha One"/>
            </a:endParaRPr>
          </a:p>
        </p:txBody>
      </p:sp>
      <p:sp>
        <p:nvSpPr>
          <p:cNvPr id="794" name="Google Shape;794;p89"/>
          <p:cNvSpPr txBox="1"/>
          <p:nvPr/>
        </p:nvSpPr>
        <p:spPr>
          <a:xfrm>
            <a:off x="6230138" y="2039125"/>
            <a:ext cx="2196000" cy="40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chemeClr val="accent1"/>
                </a:solidFill>
                <a:latin typeface="Rozha One"/>
                <a:ea typeface="Rozha One"/>
                <a:cs typeface="Rozha One"/>
                <a:sym typeface="Rozha One"/>
              </a:rPr>
              <a:t>BETTER VR SIMULATION</a:t>
            </a:r>
            <a:endParaRPr sz="2000">
              <a:solidFill>
                <a:schemeClr val="accent1"/>
              </a:solidFill>
              <a:latin typeface="Rozha One"/>
              <a:ea typeface="Rozha One"/>
              <a:cs typeface="Rozha One"/>
              <a:sym typeface="Rozha One"/>
            </a:endParaRPr>
          </a:p>
        </p:txBody>
      </p:sp>
      <p:sp>
        <p:nvSpPr>
          <p:cNvPr id="795" name="Google Shape;795;p89"/>
          <p:cNvSpPr txBox="1"/>
          <p:nvPr/>
        </p:nvSpPr>
        <p:spPr>
          <a:xfrm>
            <a:off x="6328238" y="2769632"/>
            <a:ext cx="1999800" cy="84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Manjari"/>
                <a:ea typeface="Manjari"/>
                <a:cs typeface="Manjari"/>
                <a:sym typeface="Manjari"/>
              </a:rPr>
              <a:t>Our previous prototype relied more on </a:t>
            </a:r>
            <a:r>
              <a:rPr lang="en">
                <a:solidFill>
                  <a:schemeClr val="dk1"/>
                </a:solidFill>
                <a:latin typeface="Manjari"/>
                <a:ea typeface="Manjari"/>
                <a:cs typeface="Manjari"/>
                <a:sym typeface="Manjari"/>
              </a:rPr>
              <a:t>clicks and actions rather than encouraging users to explore around them.</a:t>
            </a:r>
            <a:endParaRPr>
              <a:solidFill>
                <a:schemeClr val="dk1"/>
              </a:solidFill>
              <a:latin typeface="Manjari"/>
              <a:ea typeface="Manjari"/>
              <a:cs typeface="Manjari"/>
              <a:sym typeface="Manjari"/>
            </a:endParaRPr>
          </a:p>
          <a:p>
            <a:pPr indent="0" lvl="0" marL="0" rtl="0" algn="ctr">
              <a:spcBef>
                <a:spcPts val="0"/>
              </a:spcBef>
              <a:spcAft>
                <a:spcPts val="0"/>
              </a:spcAft>
              <a:buNone/>
            </a:pPr>
            <a:r>
              <a:t/>
            </a:r>
            <a:endParaRPr>
              <a:solidFill>
                <a:schemeClr val="dk1"/>
              </a:solidFill>
              <a:latin typeface="Manjari"/>
              <a:ea typeface="Manjari"/>
              <a:cs typeface="Manjari"/>
              <a:sym typeface="Manjari"/>
            </a:endParaRPr>
          </a:p>
        </p:txBody>
      </p:sp>
      <p:sp>
        <p:nvSpPr>
          <p:cNvPr id="796" name="Google Shape;796;p89"/>
          <p:cNvSpPr txBox="1"/>
          <p:nvPr>
            <p:ph type="title"/>
          </p:nvPr>
        </p:nvSpPr>
        <p:spPr>
          <a:xfrm>
            <a:off x="1620375" y="571450"/>
            <a:ext cx="6094800" cy="528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500">
                <a:solidFill>
                  <a:schemeClr val="dk1"/>
                </a:solidFill>
              </a:rPr>
              <a:t>Major Design Changes</a:t>
            </a:r>
            <a:endParaRPr sz="4500">
              <a:solidFill>
                <a:schemeClr val="dk1"/>
              </a:solidFill>
            </a:endParaRPr>
          </a:p>
        </p:txBody>
      </p:sp>
      <p:sp>
        <p:nvSpPr>
          <p:cNvPr id="797" name="Google Shape;797;p89"/>
          <p:cNvSpPr txBox="1"/>
          <p:nvPr/>
        </p:nvSpPr>
        <p:spPr>
          <a:xfrm>
            <a:off x="775325" y="2464832"/>
            <a:ext cx="1999800" cy="84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Manjari"/>
                <a:ea typeface="Manjari"/>
                <a:cs typeface="Manjari"/>
                <a:sym typeface="Manjari"/>
              </a:rPr>
              <a:t>After seeing that users struggled to remember what tasks remaining, we used our mascot, Langu, to provide useful reminders in addition to translations.</a:t>
            </a:r>
            <a:endParaRPr>
              <a:solidFill>
                <a:schemeClr val="dk1"/>
              </a:solidFill>
              <a:latin typeface="Manjari"/>
              <a:ea typeface="Manjari"/>
              <a:cs typeface="Manjari"/>
              <a:sym typeface="Manjari"/>
            </a:endParaRPr>
          </a:p>
          <a:p>
            <a:pPr indent="0" lvl="0" marL="0" rtl="0" algn="ctr">
              <a:spcBef>
                <a:spcPts val="0"/>
              </a:spcBef>
              <a:spcAft>
                <a:spcPts val="0"/>
              </a:spcAft>
              <a:buNone/>
            </a:pPr>
            <a:r>
              <a:t/>
            </a:r>
            <a:endParaRPr>
              <a:solidFill>
                <a:schemeClr val="dk1"/>
              </a:solidFill>
              <a:latin typeface="Manjari"/>
              <a:ea typeface="Manjari"/>
              <a:cs typeface="Manjari"/>
              <a:sym typeface="Manjari"/>
            </a:endParaRPr>
          </a:p>
        </p:txBody>
      </p:sp>
      <p:sp>
        <p:nvSpPr>
          <p:cNvPr id="798" name="Google Shape;798;p89"/>
          <p:cNvSpPr txBox="1"/>
          <p:nvPr/>
        </p:nvSpPr>
        <p:spPr>
          <a:xfrm>
            <a:off x="3628088" y="3056682"/>
            <a:ext cx="1999800" cy="84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Manjari"/>
                <a:ea typeface="Manjari"/>
                <a:cs typeface="Manjari"/>
                <a:sym typeface="Manjari"/>
              </a:rPr>
              <a:t>Previously, we had not included specific people or direct interactions in our adventure.</a:t>
            </a:r>
            <a:endParaRPr>
              <a:solidFill>
                <a:schemeClr val="dk1"/>
              </a:solidFill>
              <a:latin typeface="Manjari"/>
              <a:ea typeface="Manjari"/>
              <a:cs typeface="Manjari"/>
              <a:sym typeface="Manjari"/>
            </a:endParaRPr>
          </a:p>
        </p:txBody>
      </p:sp>
      <p:cxnSp>
        <p:nvCxnSpPr>
          <p:cNvPr id="799" name="Google Shape;799;p89"/>
          <p:cNvCxnSpPr/>
          <p:nvPr/>
        </p:nvCxnSpPr>
        <p:spPr>
          <a:xfrm>
            <a:off x="5838213" y="2307500"/>
            <a:ext cx="318300" cy="0"/>
          </a:xfrm>
          <a:prstGeom prst="straightConnector1">
            <a:avLst/>
          </a:prstGeom>
          <a:noFill/>
          <a:ln cap="flat" cmpd="sng" w="19050">
            <a:solidFill>
              <a:schemeClr val="accent4"/>
            </a:solidFill>
            <a:prstDash val="solid"/>
            <a:round/>
            <a:headEnd len="med" w="med" type="none"/>
            <a:tailEnd len="med" w="med" type="triangle"/>
          </a:ln>
        </p:spPr>
      </p:cxnSp>
      <p:cxnSp>
        <p:nvCxnSpPr>
          <p:cNvPr id="800" name="Google Shape;800;p89"/>
          <p:cNvCxnSpPr/>
          <p:nvPr/>
        </p:nvCxnSpPr>
        <p:spPr>
          <a:xfrm>
            <a:off x="2986675" y="2307500"/>
            <a:ext cx="318300" cy="0"/>
          </a:xfrm>
          <a:prstGeom prst="straightConnector1">
            <a:avLst/>
          </a:prstGeom>
          <a:noFill/>
          <a:ln cap="flat" cmpd="sng" w="19050">
            <a:solidFill>
              <a:schemeClr val="accent4"/>
            </a:solidFill>
            <a:prstDash val="solid"/>
            <a:round/>
            <a:headEnd len="med" w="med" type="none"/>
            <a:tailEnd len="med" w="med" type="triangle"/>
          </a:ln>
        </p:spPr>
      </p:cxnSp>
      <p:grpSp>
        <p:nvGrpSpPr>
          <p:cNvPr id="801" name="Google Shape;801;p89"/>
          <p:cNvGrpSpPr/>
          <p:nvPr/>
        </p:nvGrpSpPr>
        <p:grpSpPr>
          <a:xfrm>
            <a:off x="1616085" y="1556668"/>
            <a:ext cx="318300" cy="444466"/>
            <a:chOff x="910723" y="1508212"/>
            <a:chExt cx="251660" cy="350166"/>
          </a:xfrm>
        </p:grpSpPr>
        <p:sp>
          <p:nvSpPr>
            <p:cNvPr id="802" name="Google Shape;802;p89"/>
            <p:cNvSpPr/>
            <p:nvPr/>
          </p:nvSpPr>
          <p:spPr>
            <a:xfrm>
              <a:off x="910723" y="1508212"/>
              <a:ext cx="251660" cy="350166"/>
            </a:xfrm>
            <a:custGeom>
              <a:rect b="b" l="l" r="r" t="t"/>
              <a:pathLst>
                <a:path extrusionOk="0" h="11002" w="7907">
                  <a:moveTo>
                    <a:pt x="3942" y="334"/>
                  </a:moveTo>
                  <a:cubicBezTo>
                    <a:pt x="4132" y="334"/>
                    <a:pt x="4299" y="441"/>
                    <a:pt x="4394" y="608"/>
                  </a:cubicBezTo>
                  <a:cubicBezTo>
                    <a:pt x="4418" y="644"/>
                    <a:pt x="4466" y="679"/>
                    <a:pt x="4525" y="679"/>
                  </a:cubicBezTo>
                  <a:lnTo>
                    <a:pt x="5132" y="679"/>
                  </a:lnTo>
                  <a:cubicBezTo>
                    <a:pt x="5240" y="679"/>
                    <a:pt x="5311" y="763"/>
                    <a:pt x="5311" y="858"/>
                  </a:cubicBezTo>
                  <a:lnTo>
                    <a:pt x="5311" y="1382"/>
                  </a:lnTo>
                  <a:lnTo>
                    <a:pt x="2573" y="1382"/>
                  </a:lnTo>
                  <a:lnTo>
                    <a:pt x="2573" y="858"/>
                  </a:lnTo>
                  <a:cubicBezTo>
                    <a:pt x="2573" y="751"/>
                    <a:pt x="2668" y="679"/>
                    <a:pt x="2751" y="679"/>
                  </a:cubicBezTo>
                  <a:lnTo>
                    <a:pt x="3358" y="679"/>
                  </a:lnTo>
                  <a:cubicBezTo>
                    <a:pt x="3418" y="679"/>
                    <a:pt x="3466" y="644"/>
                    <a:pt x="3501" y="608"/>
                  </a:cubicBezTo>
                  <a:cubicBezTo>
                    <a:pt x="3585" y="441"/>
                    <a:pt x="3763" y="334"/>
                    <a:pt x="3942" y="334"/>
                  </a:cubicBezTo>
                  <a:close/>
                  <a:moveTo>
                    <a:pt x="7240" y="1013"/>
                  </a:moveTo>
                  <a:cubicBezTo>
                    <a:pt x="7442" y="1013"/>
                    <a:pt x="7609" y="1179"/>
                    <a:pt x="7609" y="1370"/>
                  </a:cubicBezTo>
                  <a:lnTo>
                    <a:pt x="7609" y="10323"/>
                  </a:lnTo>
                  <a:lnTo>
                    <a:pt x="7585" y="10323"/>
                  </a:lnTo>
                  <a:cubicBezTo>
                    <a:pt x="7585" y="10514"/>
                    <a:pt x="7430" y="10681"/>
                    <a:pt x="7228" y="10681"/>
                  </a:cubicBezTo>
                  <a:lnTo>
                    <a:pt x="691" y="10681"/>
                  </a:lnTo>
                  <a:cubicBezTo>
                    <a:pt x="501" y="10681"/>
                    <a:pt x="334" y="10514"/>
                    <a:pt x="334" y="10323"/>
                  </a:cubicBezTo>
                  <a:lnTo>
                    <a:pt x="334" y="1370"/>
                  </a:lnTo>
                  <a:cubicBezTo>
                    <a:pt x="334" y="1179"/>
                    <a:pt x="501" y="1013"/>
                    <a:pt x="691" y="1013"/>
                  </a:cubicBezTo>
                  <a:lnTo>
                    <a:pt x="2263" y="1013"/>
                  </a:lnTo>
                  <a:lnTo>
                    <a:pt x="2263" y="1537"/>
                  </a:lnTo>
                  <a:cubicBezTo>
                    <a:pt x="2263" y="1632"/>
                    <a:pt x="2335" y="1703"/>
                    <a:pt x="2418" y="1703"/>
                  </a:cubicBezTo>
                  <a:lnTo>
                    <a:pt x="5525" y="1703"/>
                  </a:lnTo>
                  <a:cubicBezTo>
                    <a:pt x="5609" y="1703"/>
                    <a:pt x="5680" y="1632"/>
                    <a:pt x="5680" y="1537"/>
                  </a:cubicBezTo>
                  <a:lnTo>
                    <a:pt x="5680" y="1013"/>
                  </a:lnTo>
                  <a:close/>
                  <a:moveTo>
                    <a:pt x="3954" y="1"/>
                  </a:moveTo>
                  <a:cubicBezTo>
                    <a:pt x="3692" y="1"/>
                    <a:pt x="3442" y="144"/>
                    <a:pt x="3275" y="346"/>
                  </a:cubicBezTo>
                  <a:lnTo>
                    <a:pt x="2751" y="346"/>
                  </a:lnTo>
                  <a:cubicBezTo>
                    <a:pt x="2525" y="346"/>
                    <a:pt x="2335" y="501"/>
                    <a:pt x="2275" y="691"/>
                  </a:cubicBezTo>
                  <a:lnTo>
                    <a:pt x="680" y="691"/>
                  </a:lnTo>
                  <a:cubicBezTo>
                    <a:pt x="310" y="691"/>
                    <a:pt x="1" y="989"/>
                    <a:pt x="1" y="1382"/>
                  </a:cubicBezTo>
                  <a:lnTo>
                    <a:pt x="1" y="10323"/>
                  </a:lnTo>
                  <a:cubicBezTo>
                    <a:pt x="1" y="10692"/>
                    <a:pt x="299" y="11002"/>
                    <a:pt x="680" y="11002"/>
                  </a:cubicBezTo>
                  <a:lnTo>
                    <a:pt x="7216" y="11002"/>
                  </a:lnTo>
                  <a:cubicBezTo>
                    <a:pt x="7585" y="11002"/>
                    <a:pt x="7907" y="10704"/>
                    <a:pt x="7907" y="10323"/>
                  </a:cubicBezTo>
                  <a:lnTo>
                    <a:pt x="7907" y="1382"/>
                  </a:lnTo>
                  <a:cubicBezTo>
                    <a:pt x="7907" y="989"/>
                    <a:pt x="7609" y="691"/>
                    <a:pt x="7228" y="691"/>
                  </a:cubicBezTo>
                  <a:lnTo>
                    <a:pt x="5644" y="691"/>
                  </a:lnTo>
                  <a:cubicBezTo>
                    <a:pt x="5561" y="501"/>
                    <a:pt x="5383" y="346"/>
                    <a:pt x="5168" y="346"/>
                  </a:cubicBezTo>
                  <a:lnTo>
                    <a:pt x="4644" y="346"/>
                  </a:lnTo>
                  <a:cubicBezTo>
                    <a:pt x="4478" y="144"/>
                    <a:pt x="4228" y="1"/>
                    <a:pt x="395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89"/>
            <p:cNvSpPr/>
            <p:nvPr/>
          </p:nvSpPr>
          <p:spPr>
            <a:xfrm>
              <a:off x="1031604" y="1530205"/>
              <a:ext cx="10280" cy="10248"/>
            </a:xfrm>
            <a:custGeom>
              <a:rect b="b" l="l" r="r" t="t"/>
              <a:pathLst>
                <a:path extrusionOk="0" h="322" w="323">
                  <a:moveTo>
                    <a:pt x="156" y="0"/>
                  </a:moveTo>
                  <a:cubicBezTo>
                    <a:pt x="72" y="0"/>
                    <a:pt x="1" y="72"/>
                    <a:pt x="1" y="167"/>
                  </a:cubicBezTo>
                  <a:cubicBezTo>
                    <a:pt x="1" y="250"/>
                    <a:pt x="72" y="322"/>
                    <a:pt x="156" y="322"/>
                  </a:cubicBezTo>
                  <a:cubicBezTo>
                    <a:pt x="251" y="322"/>
                    <a:pt x="322" y="250"/>
                    <a:pt x="322" y="167"/>
                  </a:cubicBezTo>
                  <a:cubicBezTo>
                    <a:pt x="322" y="72"/>
                    <a:pt x="251" y="0"/>
                    <a:pt x="15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89"/>
            <p:cNvSpPr/>
            <p:nvPr/>
          </p:nvSpPr>
          <p:spPr>
            <a:xfrm>
              <a:off x="932334" y="1551784"/>
              <a:ext cx="208088" cy="273653"/>
            </a:xfrm>
            <a:custGeom>
              <a:rect b="b" l="l" r="r" t="t"/>
              <a:pathLst>
                <a:path extrusionOk="0" h="8598" w="6538">
                  <a:moveTo>
                    <a:pt x="167" y="1"/>
                  </a:moveTo>
                  <a:cubicBezTo>
                    <a:pt x="72" y="1"/>
                    <a:pt x="1" y="84"/>
                    <a:pt x="1" y="168"/>
                  </a:cubicBezTo>
                  <a:lnTo>
                    <a:pt x="1" y="8430"/>
                  </a:lnTo>
                  <a:cubicBezTo>
                    <a:pt x="1" y="8526"/>
                    <a:pt x="72" y="8597"/>
                    <a:pt x="167" y="8597"/>
                  </a:cubicBezTo>
                  <a:lnTo>
                    <a:pt x="6358" y="8597"/>
                  </a:lnTo>
                  <a:cubicBezTo>
                    <a:pt x="6442" y="8597"/>
                    <a:pt x="6525" y="8526"/>
                    <a:pt x="6525" y="8430"/>
                  </a:cubicBezTo>
                  <a:lnTo>
                    <a:pt x="6525" y="168"/>
                  </a:lnTo>
                  <a:cubicBezTo>
                    <a:pt x="6537" y="84"/>
                    <a:pt x="6466" y="13"/>
                    <a:pt x="6370" y="13"/>
                  </a:cubicBezTo>
                  <a:lnTo>
                    <a:pt x="5513" y="13"/>
                  </a:lnTo>
                  <a:cubicBezTo>
                    <a:pt x="5418" y="13"/>
                    <a:pt x="5346" y="84"/>
                    <a:pt x="5346" y="168"/>
                  </a:cubicBezTo>
                  <a:cubicBezTo>
                    <a:pt x="5346" y="263"/>
                    <a:pt x="5418" y="334"/>
                    <a:pt x="5513" y="334"/>
                  </a:cubicBezTo>
                  <a:lnTo>
                    <a:pt x="6204" y="334"/>
                  </a:lnTo>
                  <a:lnTo>
                    <a:pt x="6204" y="8264"/>
                  </a:lnTo>
                  <a:lnTo>
                    <a:pt x="334" y="8264"/>
                  </a:lnTo>
                  <a:lnTo>
                    <a:pt x="334" y="334"/>
                  </a:lnTo>
                  <a:lnTo>
                    <a:pt x="1024" y="334"/>
                  </a:lnTo>
                  <a:cubicBezTo>
                    <a:pt x="1120" y="334"/>
                    <a:pt x="1191" y="263"/>
                    <a:pt x="1191" y="168"/>
                  </a:cubicBezTo>
                  <a:cubicBezTo>
                    <a:pt x="1191" y="84"/>
                    <a:pt x="1120" y="1"/>
                    <a:pt x="102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89"/>
            <p:cNvSpPr/>
            <p:nvPr/>
          </p:nvSpPr>
          <p:spPr>
            <a:xfrm>
              <a:off x="965689" y="1661302"/>
              <a:ext cx="32241" cy="32241"/>
            </a:xfrm>
            <a:custGeom>
              <a:rect b="b" l="l" r="r" t="t"/>
              <a:pathLst>
                <a:path extrusionOk="0" h="1013" w="1013">
                  <a:moveTo>
                    <a:pt x="500" y="346"/>
                  </a:moveTo>
                  <a:cubicBezTo>
                    <a:pt x="608" y="346"/>
                    <a:pt x="679" y="441"/>
                    <a:pt x="679" y="525"/>
                  </a:cubicBezTo>
                  <a:cubicBezTo>
                    <a:pt x="703" y="620"/>
                    <a:pt x="608" y="703"/>
                    <a:pt x="500" y="703"/>
                  </a:cubicBezTo>
                  <a:cubicBezTo>
                    <a:pt x="405" y="703"/>
                    <a:pt x="322" y="620"/>
                    <a:pt x="322" y="525"/>
                  </a:cubicBezTo>
                  <a:cubicBezTo>
                    <a:pt x="322" y="417"/>
                    <a:pt x="417" y="346"/>
                    <a:pt x="500" y="346"/>
                  </a:cubicBezTo>
                  <a:close/>
                  <a:moveTo>
                    <a:pt x="500" y="1"/>
                  </a:moveTo>
                  <a:cubicBezTo>
                    <a:pt x="227" y="1"/>
                    <a:pt x="0" y="227"/>
                    <a:pt x="0" y="513"/>
                  </a:cubicBezTo>
                  <a:cubicBezTo>
                    <a:pt x="0" y="787"/>
                    <a:pt x="227" y="1013"/>
                    <a:pt x="500" y="1013"/>
                  </a:cubicBezTo>
                  <a:cubicBezTo>
                    <a:pt x="786" y="1013"/>
                    <a:pt x="1012" y="787"/>
                    <a:pt x="1012" y="513"/>
                  </a:cubicBezTo>
                  <a:cubicBezTo>
                    <a:pt x="1012" y="227"/>
                    <a:pt x="786" y="1"/>
                    <a:pt x="50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89"/>
            <p:cNvSpPr/>
            <p:nvPr/>
          </p:nvSpPr>
          <p:spPr>
            <a:xfrm>
              <a:off x="965689" y="1710571"/>
              <a:ext cx="32241" cy="32241"/>
            </a:xfrm>
            <a:custGeom>
              <a:rect b="b" l="l" r="r" t="t"/>
              <a:pathLst>
                <a:path extrusionOk="0" h="1013" w="1013">
                  <a:moveTo>
                    <a:pt x="500" y="346"/>
                  </a:moveTo>
                  <a:cubicBezTo>
                    <a:pt x="608" y="346"/>
                    <a:pt x="679" y="441"/>
                    <a:pt x="679" y="524"/>
                  </a:cubicBezTo>
                  <a:cubicBezTo>
                    <a:pt x="679" y="608"/>
                    <a:pt x="608" y="703"/>
                    <a:pt x="500" y="703"/>
                  </a:cubicBezTo>
                  <a:cubicBezTo>
                    <a:pt x="405" y="703"/>
                    <a:pt x="322" y="608"/>
                    <a:pt x="322" y="524"/>
                  </a:cubicBezTo>
                  <a:cubicBezTo>
                    <a:pt x="322" y="441"/>
                    <a:pt x="417" y="346"/>
                    <a:pt x="500" y="346"/>
                  </a:cubicBezTo>
                  <a:close/>
                  <a:moveTo>
                    <a:pt x="500" y="1"/>
                  </a:moveTo>
                  <a:cubicBezTo>
                    <a:pt x="227" y="1"/>
                    <a:pt x="0" y="227"/>
                    <a:pt x="0" y="513"/>
                  </a:cubicBezTo>
                  <a:cubicBezTo>
                    <a:pt x="0" y="786"/>
                    <a:pt x="227" y="1013"/>
                    <a:pt x="500" y="1013"/>
                  </a:cubicBezTo>
                  <a:cubicBezTo>
                    <a:pt x="786" y="1013"/>
                    <a:pt x="1012" y="786"/>
                    <a:pt x="1012" y="513"/>
                  </a:cubicBezTo>
                  <a:cubicBezTo>
                    <a:pt x="1012" y="227"/>
                    <a:pt x="786" y="1"/>
                    <a:pt x="50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89"/>
            <p:cNvSpPr/>
            <p:nvPr/>
          </p:nvSpPr>
          <p:spPr>
            <a:xfrm>
              <a:off x="965689" y="1760604"/>
              <a:ext cx="32241" cy="31859"/>
            </a:xfrm>
            <a:custGeom>
              <a:rect b="b" l="l" r="r" t="t"/>
              <a:pathLst>
                <a:path extrusionOk="0" h="1001" w="1013">
                  <a:moveTo>
                    <a:pt x="500" y="322"/>
                  </a:moveTo>
                  <a:cubicBezTo>
                    <a:pt x="608" y="322"/>
                    <a:pt x="679" y="417"/>
                    <a:pt x="679" y="500"/>
                  </a:cubicBezTo>
                  <a:cubicBezTo>
                    <a:pt x="703" y="596"/>
                    <a:pt x="608" y="679"/>
                    <a:pt x="500" y="679"/>
                  </a:cubicBezTo>
                  <a:cubicBezTo>
                    <a:pt x="405" y="679"/>
                    <a:pt x="322" y="584"/>
                    <a:pt x="322" y="500"/>
                  </a:cubicBezTo>
                  <a:cubicBezTo>
                    <a:pt x="322" y="393"/>
                    <a:pt x="417" y="322"/>
                    <a:pt x="500" y="322"/>
                  </a:cubicBezTo>
                  <a:close/>
                  <a:moveTo>
                    <a:pt x="500" y="0"/>
                  </a:moveTo>
                  <a:cubicBezTo>
                    <a:pt x="227" y="0"/>
                    <a:pt x="0" y="215"/>
                    <a:pt x="0" y="500"/>
                  </a:cubicBezTo>
                  <a:cubicBezTo>
                    <a:pt x="0" y="786"/>
                    <a:pt x="227" y="1000"/>
                    <a:pt x="500" y="1000"/>
                  </a:cubicBezTo>
                  <a:cubicBezTo>
                    <a:pt x="786" y="1000"/>
                    <a:pt x="1012" y="786"/>
                    <a:pt x="1012" y="500"/>
                  </a:cubicBezTo>
                  <a:cubicBezTo>
                    <a:pt x="1012" y="215"/>
                    <a:pt x="786" y="0"/>
                    <a:pt x="50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89"/>
            <p:cNvSpPr/>
            <p:nvPr/>
          </p:nvSpPr>
          <p:spPr>
            <a:xfrm>
              <a:off x="1009643" y="1661302"/>
              <a:ext cx="59899" cy="10662"/>
            </a:xfrm>
            <a:custGeom>
              <a:rect b="b" l="l" r="r" t="t"/>
              <a:pathLst>
                <a:path extrusionOk="0" h="335" w="1882">
                  <a:moveTo>
                    <a:pt x="167" y="1"/>
                  </a:moveTo>
                  <a:cubicBezTo>
                    <a:pt x="72" y="1"/>
                    <a:pt x="0" y="72"/>
                    <a:pt x="0" y="167"/>
                  </a:cubicBezTo>
                  <a:cubicBezTo>
                    <a:pt x="0" y="263"/>
                    <a:pt x="72" y="334"/>
                    <a:pt x="167" y="334"/>
                  </a:cubicBezTo>
                  <a:lnTo>
                    <a:pt x="1715" y="334"/>
                  </a:lnTo>
                  <a:cubicBezTo>
                    <a:pt x="1798" y="334"/>
                    <a:pt x="1882" y="263"/>
                    <a:pt x="1882" y="167"/>
                  </a:cubicBezTo>
                  <a:cubicBezTo>
                    <a:pt x="1882" y="72"/>
                    <a:pt x="1798" y="1"/>
                    <a:pt x="1715"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89"/>
            <p:cNvSpPr/>
            <p:nvPr/>
          </p:nvSpPr>
          <p:spPr>
            <a:xfrm>
              <a:off x="1009643" y="1683677"/>
              <a:ext cx="98188" cy="10630"/>
            </a:xfrm>
            <a:custGeom>
              <a:rect b="b" l="l" r="r" t="t"/>
              <a:pathLst>
                <a:path extrusionOk="0" h="334" w="3085">
                  <a:moveTo>
                    <a:pt x="167" y="0"/>
                  </a:moveTo>
                  <a:cubicBezTo>
                    <a:pt x="72" y="0"/>
                    <a:pt x="0" y="72"/>
                    <a:pt x="0" y="167"/>
                  </a:cubicBezTo>
                  <a:cubicBezTo>
                    <a:pt x="0" y="250"/>
                    <a:pt x="72" y="334"/>
                    <a:pt x="167" y="334"/>
                  </a:cubicBezTo>
                  <a:lnTo>
                    <a:pt x="2917" y="334"/>
                  </a:lnTo>
                  <a:cubicBezTo>
                    <a:pt x="3013" y="334"/>
                    <a:pt x="3084" y="250"/>
                    <a:pt x="3084" y="167"/>
                  </a:cubicBezTo>
                  <a:cubicBezTo>
                    <a:pt x="3084" y="72"/>
                    <a:pt x="3013" y="0"/>
                    <a:pt x="291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89"/>
            <p:cNvSpPr/>
            <p:nvPr/>
          </p:nvSpPr>
          <p:spPr>
            <a:xfrm>
              <a:off x="1009643" y="1710571"/>
              <a:ext cx="59899" cy="10630"/>
            </a:xfrm>
            <a:custGeom>
              <a:rect b="b" l="l" r="r" t="t"/>
              <a:pathLst>
                <a:path extrusionOk="0" h="334" w="1882">
                  <a:moveTo>
                    <a:pt x="167" y="1"/>
                  </a:moveTo>
                  <a:cubicBezTo>
                    <a:pt x="72" y="1"/>
                    <a:pt x="0" y="84"/>
                    <a:pt x="0" y="167"/>
                  </a:cubicBezTo>
                  <a:cubicBezTo>
                    <a:pt x="0" y="263"/>
                    <a:pt x="72" y="334"/>
                    <a:pt x="167" y="334"/>
                  </a:cubicBezTo>
                  <a:lnTo>
                    <a:pt x="1715" y="334"/>
                  </a:lnTo>
                  <a:cubicBezTo>
                    <a:pt x="1798" y="334"/>
                    <a:pt x="1882" y="263"/>
                    <a:pt x="1882" y="167"/>
                  </a:cubicBezTo>
                  <a:cubicBezTo>
                    <a:pt x="1882" y="84"/>
                    <a:pt x="1798" y="1"/>
                    <a:pt x="1715"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89"/>
            <p:cNvSpPr/>
            <p:nvPr/>
          </p:nvSpPr>
          <p:spPr>
            <a:xfrm>
              <a:off x="1009643" y="1732946"/>
              <a:ext cx="98188" cy="10630"/>
            </a:xfrm>
            <a:custGeom>
              <a:rect b="b" l="l" r="r" t="t"/>
              <a:pathLst>
                <a:path extrusionOk="0" h="334" w="3085">
                  <a:moveTo>
                    <a:pt x="167" y="0"/>
                  </a:moveTo>
                  <a:cubicBezTo>
                    <a:pt x="72" y="0"/>
                    <a:pt x="0" y="71"/>
                    <a:pt x="0" y="167"/>
                  </a:cubicBezTo>
                  <a:cubicBezTo>
                    <a:pt x="0" y="250"/>
                    <a:pt x="72" y="333"/>
                    <a:pt x="167" y="333"/>
                  </a:cubicBezTo>
                  <a:lnTo>
                    <a:pt x="2917" y="333"/>
                  </a:lnTo>
                  <a:cubicBezTo>
                    <a:pt x="3013" y="333"/>
                    <a:pt x="3084" y="250"/>
                    <a:pt x="3084" y="167"/>
                  </a:cubicBezTo>
                  <a:cubicBezTo>
                    <a:pt x="3084" y="71"/>
                    <a:pt x="3013" y="0"/>
                    <a:pt x="291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89"/>
            <p:cNvSpPr/>
            <p:nvPr/>
          </p:nvSpPr>
          <p:spPr>
            <a:xfrm>
              <a:off x="1009643" y="1760604"/>
              <a:ext cx="59899" cy="10248"/>
            </a:xfrm>
            <a:custGeom>
              <a:rect b="b" l="l" r="r" t="t"/>
              <a:pathLst>
                <a:path extrusionOk="0" h="322" w="1882">
                  <a:moveTo>
                    <a:pt x="167" y="0"/>
                  </a:moveTo>
                  <a:cubicBezTo>
                    <a:pt x="72" y="0"/>
                    <a:pt x="0" y="72"/>
                    <a:pt x="0" y="155"/>
                  </a:cubicBezTo>
                  <a:cubicBezTo>
                    <a:pt x="0" y="250"/>
                    <a:pt x="72" y="322"/>
                    <a:pt x="167" y="322"/>
                  </a:cubicBezTo>
                  <a:lnTo>
                    <a:pt x="1715" y="322"/>
                  </a:lnTo>
                  <a:cubicBezTo>
                    <a:pt x="1798" y="322"/>
                    <a:pt x="1882" y="250"/>
                    <a:pt x="1882" y="155"/>
                  </a:cubicBezTo>
                  <a:cubicBezTo>
                    <a:pt x="1882" y="72"/>
                    <a:pt x="1798" y="0"/>
                    <a:pt x="171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89"/>
            <p:cNvSpPr/>
            <p:nvPr/>
          </p:nvSpPr>
          <p:spPr>
            <a:xfrm>
              <a:off x="1009643" y="1782183"/>
              <a:ext cx="98188" cy="10662"/>
            </a:xfrm>
            <a:custGeom>
              <a:rect b="b" l="l" r="r" t="t"/>
              <a:pathLst>
                <a:path extrusionOk="0" h="335" w="3085">
                  <a:moveTo>
                    <a:pt x="167" y="1"/>
                  </a:moveTo>
                  <a:cubicBezTo>
                    <a:pt x="72" y="1"/>
                    <a:pt x="0" y="72"/>
                    <a:pt x="0" y="168"/>
                  </a:cubicBezTo>
                  <a:cubicBezTo>
                    <a:pt x="0" y="251"/>
                    <a:pt x="72" y="334"/>
                    <a:pt x="167" y="334"/>
                  </a:cubicBezTo>
                  <a:lnTo>
                    <a:pt x="2917" y="334"/>
                  </a:lnTo>
                  <a:cubicBezTo>
                    <a:pt x="3013" y="334"/>
                    <a:pt x="3084" y="251"/>
                    <a:pt x="3084" y="168"/>
                  </a:cubicBezTo>
                  <a:cubicBezTo>
                    <a:pt x="3084" y="72"/>
                    <a:pt x="3013" y="1"/>
                    <a:pt x="291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89"/>
            <p:cNvSpPr/>
            <p:nvPr/>
          </p:nvSpPr>
          <p:spPr>
            <a:xfrm>
              <a:off x="1009643" y="1579473"/>
              <a:ext cx="98188" cy="10630"/>
            </a:xfrm>
            <a:custGeom>
              <a:rect b="b" l="l" r="r" t="t"/>
              <a:pathLst>
                <a:path extrusionOk="0" h="334" w="3085">
                  <a:moveTo>
                    <a:pt x="167" y="0"/>
                  </a:moveTo>
                  <a:cubicBezTo>
                    <a:pt x="72" y="0"/>
                    <a:pt x="0" y="71"/>
                    <a:pt x="0" y="167"/>
                  </a:cubicBezTo>
                  <a:cubicBezTo>
                    <a:pt x="0" y="250"/>
                    <a:pt x="72" y="333"/>
                    <a:pt x="167" y="333"/>
                  </a:cubicBezTo>
                  <a:lnTo>
                    <a:pt x="2917" y="333"/>
                  </a:lnTo>
                  <a:cubicBezTo>
                    <a:pt x="3013" y="333"/>
                    <a:pt x="3084" y="250"/>
                    <a:pt x="3084" y="167"/>
                  </a:cubicBezTo>
                  <a:cubicBezTo>
                    <a:pt x="3084" y="71"/>
                    <a:pt x="3013" y="0"/>
                    <a:pt x="291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89"/>
            <p:cNvSpPr/>
            <p:nvPr/>
          </p:nvSpPr>
          <p:spPr>
            <a:xfrm>
              <a:off x="965689" y="1628711"/>
              <a:ext cx="142142" cy="10662"/>
            </a:xfrm>
            <a:custGeom>
              <a:rect b="b" l="l" r="r" t="t"/>
              <a:pathLst>
                <a:path extrusionOk="0" h="335" w="4466">
                  <a:moveTo>
                    <a:pt x="155" y="1"/>
                  </a:moveTo>
                  <a:cubicBezTo>
                    <a:pt x="72" y="1"/>
                    <a:pt x="0" y="72"/>
                    <a:pt x="0" y="168"/>
                  </a:cubicBezTo>
                  <a:cubicBezTo>
                    <a:pt x="0" y="251"/>
                    <a:pt x="72" y="334"/>
                    <a:pt x="155" y="334"/>
                  </a:cubicBezTo>
                  <a:lnTo>
                    <a:pt x="4298" y="334"/>
                  </a:lnTo>
                  <a:cubicBezTo>
                    <a:pt x="4394" y="334"/>
                    <a:pt x="4465" y="251"/>
                    <a:pt x="4465" y="168"/>
                  </a:cubicBezTo>
                  <a:cubicBezTo>
                    <a:pt x="4465" y="72"/>
                    <a:pt x="4394" y="1"/>
                    <a:pt x="429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89"/>
            <p:cNvSpPr/>
            <p:nvPr/>
          </p:nvSpPr>
          <p:spPr>
            <a:xfrm>
              <a:off x="1009643" y="1601434"/>
              <a:ext cx="26926" cy="10280"/>
            </a:xfrm>
            <a:custGeom>
              <a:rect b="b" l="l" r="r" t="t"/>
              <a:pathLst>
                <a:path extrusionOk="0" h="323" w="846">
                  <a:moveTo>
                    <a:pt x="167" y="1"/>
                  </a:moveTo>
                  <a:cubicBezTo>
                    <a:pt x="72" y="1"/>
                    <a:pt x="0" y="72"/>
                    <a:pt x="0" y="155"/>
                  </a:cubicBezTo>
                  <a:cubicBezTo>
                    <a:pt x="0" y="251"/>
                    <a:pt x="72" y="322"/>
                    <a:pt x="167" y="322"/>
                  </a:cubicBezTo>
                  <a:lnTo>
                    <a:pt x="691" y="322"/>
                  </a:lnTo>
                  <a:cubicBezTo>
                    <a:pt x="774" y="322"/>
                    <a:pt x="846" y="251"/>
                    <a:pt x="846" y="155"/>
                  </a:cubicBezTo>
                  <a:cubicBezTo>
                    <a:pt x="846" y="72"/>
                    <a:pt x="762" y="1"/>
                    <a:pt x="69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89"/>
            <p:cNvSpPr/>
            <p:nvPr/>
          </p:nvSpPr>
          <p:spPr>
            <a:xfrm>
              <a:off x="1047550" y="1601434"/>
              <a:ext cx="26926" cy="10280"/>
            </a:xfrm>
            <a:custGeom>
              <a:rect b="b" l="l" r="r" t="t"/>
              <a:pathLst>
                <a:path extrusionOk="0" h="323" w="846">
                  <a:moveTo>
                    <a:pt x="167" y="1"/>
                  </a:moveTo>
                  <a:cubicBezTo>
                    <a:pt x="71" y="1"/>
                    <a:pt x="0" y="72"/>
                    <a:pt x="0" y="155"/>
                  </a:cubicBezTo>
                  <a:cubicBezTo>
                    <a:pt x="0" y="251"/>
                    <a:pt x="71" y="322"/>
                    <a:pt x="167" y="322"/>
                  </a:cubicBezTo>
                  <a:lnTo>
                    <a:pt x="691" y="322"/>
                  </a:lnTo>
                  <a:cubicBezTo>
                    <a:pt x="774" y="322"/>
                    <a:pt x="845" y="251"/>
                    <a:pt x="845" y="155"/>
                  </a:cubicBezTo>
                  <a:cubicBezTo>
                    <a:pt x="845" y="72"/>
                    <a:pt x="774" y="1"/>
                    <a:pt x="69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89"/>
            <p:cNvSpPr/>
            <p:nvPr/>
          </p:nvSpPr>
          <p:spPr>
            <a:xfrm>
              <a:off x="966071" y="1579473"/>
              <a:ext cx="32241" cy="32241"/>
            </a:xfrm>
            <a:custGeom>
              <a:rect b="b" l="l" r="r" t="t"/>
              <a:pathLst>
                <a:path extrusionOk="0" h="1013" w="1013">
                  <a:moveTo>
                    <a:pt x="691" y="310"/>
                  </a:moveTo>
                  <a:lnTo>
                    <a:pt x="691" y="691"/>
                  </a:lnTo>
                  <a:lnTo>
                    <a:pt x="310" y="691"/>
                  </a:lnTo>
                  <a:lnTo>
                    <a:pt x="310" y="310"/>
                  </a:lnTo>
                  <a:close/>
                  <a:moveTo>
                    <a:pt x="167" y="0"/>
                  </a:moveTo>
                  <a:cubicBezTo>
                    <a:pt x="72" y="0"/>
                    <a:pt x="0" y="71"/>
                    <a:pt x="0" y="167"/>
                  </a:cubicBezTo>
                  <a:lnTo>
                    <a:pt x="0" y="845"/>
                  </a:lnTo>
                  <a:cubicBezTo>
                    <a:pt x="0" y="941"/>
                    <a:pt x="72" y="1012"/>
                    <a:pt x="167" y="1012"/>
                  </a:cubicBezTo>
                  <a:lnTo>
                    <a:pt x="846" y="1012"/>
                  </a:lnTo>
                  <a:cubicBezTo>
                    <a:pt x="941" y="1012"/>
                    <a:pt x="1012" y="941"/>
                    <a:pt x="1012" y="845"/>
                  </a:cubicBezTo>
                  <a:lnTo>
                    <a:pt x="1012" y="167"/>
                  </a:lnTo>
                  <a:cubicBezTo>
                    <a:pt x="1000" y="71"/>
                    <a:pt x="941" y="0"/>
                    <a:pt x="84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9" name="Google Shape;819;p89"/>
          <p:cNvGrpSpPr/>
          <p:nvPr/>
        </p:nvGrpSpPr>
        <p:grpSpPr>
          <a:xfrm>
            <a:off x="4334670" y="1556671"/>
            <a:ext cx="474655" cy="444453"/>
            <a:chOff x="1303876" y="2419377"/>
            <a:chExt cx="363275" cy="354626"/>
          </a:xfrm>
        </p:grpSpPr>
        <p:sp>
          <p:nvSpPr>
            <p:cNvPr id="820" name="Google Shape;820;p89"/>
            <p:cNvSpPr/>
            <p:nvPr/>
          </p:nvSpPr>
          <p:spPr>
            <a:xfrm>
              <a:off x="1303876" y="2507701"/>
              <a:ext cx="363275" cy="266302"/>
            </a:xfrm>
            <a:custGeom>
              <a:rect b="b" l="l" r="r" t="t"/>
              <a:pathLst>
                <a:path extrusionOk="0" h="8406" w="11467">
                  <a:moveTo>
                    <a:pt x="3251" y="1631"/>
                  </a:moveTo>
                  <a:lnTo>
                    <a:pt x="3680" y="2060"/>
                  </a:lnTo>
                  <a:lnTo>
                    <a:pt x="2060" y="3691"/>
                  </a:lnTo>
                  <a:lnTo>
                    <a:pt x="1620" y="3262"/>
                  </a:lnTo>
                  <a:lnTo>
                    <a:pt x="3251" y="1631"/>
                  </a:lnTo>
                  <a:close/>
                  <a:moveTo>
                    <a:pt x="8156" y="1929"/>
                  </a:moveTo>
                  <a:lnTo>
                    <a:pt x="9799" y="3560"/>
                  </a:lnTo>
                  <a:lnTo>
                    <a:pt x="9371" y="3989"/>
                  </a:lnTo>
                  <a:lnTo>
                    <a:pt x="7728" y="2357"/>
                  </a:lnTo>
                  <a:lnTo>
                    <a:pt x="8156" y="1929"/>
                  </a:lnTo>
                  <a:close/>
                  <a:moveTo>
                    <a:pt x="7609" y="2715"/>
                  </a:moveTo>
                  <a:lnTo>
                    <a:pt x="9014" y="4108"/>
                  </a:lnTo>
                  <a:lnTo>
                    <a:pt x="8692" y="4405"/>
                  </a:lnTo>
                  <a:cubicBezTo>
                    <a:pt x="8656" y="4453"/>
                    <a:pt x="8621" y="4501"/>
                    <a:pt x="8597" y="4560"/>
                  </a:cubicBezTo>
                  <a:cubicBezTo>
                    <a:pt x="8561" y="4620"/>
                    <a:pt x="8549" y="4679"/>
                    <a:pt x="8549" y="4739"/>
                  </a:cubicBezTo>
                  <a:cubicBezTo>
                    <a:pt x="8537" y="4870"/>
                    <a:pt x="8490" y="4989"/>
                    <a:pt x="8383" y="5072"/>
                  </a:cubicBezTo>
                  <a:lnTo>
                    <a:pt x="7847" y="5620"/>
                  </a:lnTo>
                  <a:lnTo>
                    <a:pt x="5930" y="3691"/>
                  </a:lnTo>
                  <a:lnTo>
                    <a:pt x="6609" y="3429"/>
                  </a:lnTo>
                  <a:cubicBezTo>
                    <a:pt x="6609" y="3429"/>
                    <a:pt x="6632" y="3429"/>
                    <a:pt x="6632" y="3417"/>
                  </a:cubicBezTo>
                  <a:cubicBezTo>
                    <a:pt x="6739" y="3358"/>
                    <a:pt x="6823" y="3262"/>
                    <a:pt x="6882" y="3155"/>
                  </a:cubicBezTo>
                  <a:cubicBezTo>
                    <a:pt x="7109" y="3119"/>
                    <a:pt x="7299" y="3012"/>
                    <a:pt x="7466" y="2858"/>
                  </a:cubicBezTo>
                  <a:lnTo>
                    <a:pt x="7609" y="2715"/>
                  </a:lnTo>
                  <a:close/>
                  <a:moveTo>
                    <a:pt x="3846" y="6084"/>
                  </a:moveTo>
                  <a:lnTo>
                    <a:pt x="4120" y="6358"/>
                  </a:lnTo>
                  <a:lnTo>
                    <a:pt x="3739" y="6727"/>
                  </a:lnTo>
                  <a:lnTo>
                    <a:pt x="3656" y="6822"/>
                  </a:lnTo>
                  <a:cubicBezTo>
                    <a:pt x="3620" y="6846"/>
                    <a:pt x="3584" y="6858"/>
                    <a:pt x="3537" y="6858"/>
                  </a:cubicBezTo>
                  <a:cubicBezTo>
                    <a:pt x="3489" y="6858"/>
                    <a:pt x="3441" y="6846"/>
                    <a:pt x="3418" y="6822"/>
                  </a:cubicBezTo>
                  <a:lnTo>
                    <a:pt x="3382" y="6787"/>
                  </a:lnTo>
                  <a:cubicBezTo>
                    <a:pt x="3322" y="6727"/>
                    <a:pt x="3322" y="6608"/>
                    <a:pt x="3382" y="6548"/>
                  </a:cubicBezTo>
                  <a:lnTo>
                    <a:pt x="3846" y="6084"/>
                  </a:lnTo>
                  <a:close/>
                  <a:moveTo>
                    <a:pt x="4334" y="6608"/>
                  </a:moveTo>
                  <a:lnTo>
                    <a:pt x="4608" y="6882"/>
                  </a:lnTo>
                  <a:lnTo>
                    <a:pt x="4311" y="7156"/>
                  </a:lnTo>
                  <a:lnTo>
                    <a:pt x="4227" y="7239"/>
                  </a:lnTo>
                  <a:cubicBezTo>
                    <a:pt x="4203" y="7263"/>
                    <a:pt x="4156" y="7275"/>
                    <a:pt x="4108" y="7275"/>
                  </a:cubicBezTo>
                  <a:cubicBezTo>
                    <a:pt x="4072" y="7275"/>
                    <a:pt x="4025" y="7263"/>
                    <a:pt x="3989" y="7239"/>
                  </a:cubicBezTo>
                  <a:lnTo>
                    <a:pt x="3965" y="7203"/>
                  </a:lnTo>
                  <a:cubicBezTo>
                    <a:pt x="3906" y="7144"/>
                    <a:pt x="3906" y="7037"/>
                    <a:pt x="3965" y="6977"/>
                  </a:cubicBezTo>
                  <a:lnTo>
                    <a:pt x="4334" y="6608"/>
                  </a:lnTo>
                  <a:close/>
                  <a:moveTo>
                    <a:pt x="4858" y="7096"/>
                  </a:moveTo>
                  <a:lnTo>
                    <a:pt x="5132" y="7370"/>
                  </a:lnTo>
                  <a:lnTo>
                    <a:pt x="4954" y="7537"/>
                  </a:lnTo>
                  <a:lnTo>
                    <a:pt x="4811" y="7668"/>
                  </a:lnTo>
                  <a:cubicBezTo>
                    <a:pt x="4781" y="7697"/>
                    <a:pt x="4742" y="7712"/>
                    <a:pt x="4704" y="7712"/>
                  </a:cubicBezTo>
                  <a:cubicBezTo>
                    <a:pt x="4665" y="7712"/>
                    <a:pt x="4626" y="7697"/>
                    <a:pt x="4596" y="7668"/>
                  </a:cubicBezTo>
                  <a:lnTo>
                    <a:pt x="4549" y="7620"/>
                  </a:lnTo>
                  <a:cubicBezTo>
                    <a:pt x="4513" y="7596"/>
                    <a:pt x="4501" y="7549"/>
                    <a:pt x="4501" y="7513"/>
                  </a:cubicBezTo>
                  <a:cubicBezTo>
                    <a:pt x="4501" y="7477"/>
                    <a:pt x="4513" y="7441"/>
                    <a:pt x="4549" y="7418"/>
                  </a:cubicBezTo>
                  <a:lnTo>
                    <a:pt x="4858" y="7096"/>
                  </a:lnTo>
                  <a:close/>
                  <a:moveTo>
                    <a:pt x="3811" y="2417"/>
                  </a:moveTo>
                  <a:lnTo>
                    <a:pt x="3965" y="2560"/>
                  </a:lnTo>
                  <a:cubicBezTo>
                    <a:pt x="4181" y="2776"/>
                    <a:pt x="4462" y="2894"/>
                    <a:pt x="4756" y="2894"/>
                  </a:cubicBezTo>
                  <a:cubicBezTo>
                    <a:pt x="4771" y="2894"/>
                    <a:pt x="4785" y="2894"/>
                    <a:pt x="4799" y="2893"/>
                  </a:cubicBezTo>
                  <a:cubicBezTo>
                    <a:pt x="5394" y="2858"/>
                    <a:pt x="6168" y="2798"/>
                    <a:pt x="6549" y="2703"/>
                  </a:cubicBezTo>
                  <a:cubicBezTo>
                    <a:pt x="6573" y="2715"/>
                    <a:pt x="6597" y="2738"/>
                    <a:pt x="6609" y="2774"/>
                  </a:cubicBezTo>
                  <a:cubicBezTo>
                    <a:pt x="6632" y="2834"/>
                    <a:pt x="6632" y="2893"/>
                    <a:pt x="6597" y="2953"/>
                  </a:cubicBezTo>
                  <a:cubicBezTo>
                    <a:pt x="6573" y="3024"/>
                    <a:pt x="6525" y="3084"/>
                    <a:pt x="6466" y="3119"/>
                  </a:cubicBezTo>
                  <a:lnTo>
                    <a:pt x="5561" y="3489"/>
                  </a:lnTo>
                  <a:cubicBezTo>
                    <a:pt x="5501" y="3500"/>
                    <a:pt x="5466" y="3560"/>
                    <a:pt x="5454" y="3608"/>
                  </a:cubicBezTo>
                  <a:cubicBezTo>
                    <a:pt x="5442" y="3667"/>
                    <a:pt x="5454" y="3727"/>
                    <a:pt x="5501" y="3750"/>
                  </a:cubicBezTo>
                  <a:lnTo>
                    <a:pt x="7716" y="5977"/>
                  </a:lnTo>
                  <a:lnTo>
                    <a:pt x="8013" y="6275"/>
                  </a:lnTo>
                  <a:cubicBezTo>
                    <a:pt x="8097" y="6346"/>
                    <a:pt x="8097" y="6453"/>
                    <a:pt x="8025" y="6513"/>
                  </a:cubicBezTo>
                  <a:lnTo>
                    <a:pt x="8002" y="6537"/>
                  </a:lnTo>
                  <a:cubicBezTo>
                    <a:pt x="7972" y="6566"/>
                    <a:pt x="7927" y="6581"/>
                    <a:pt x="7882" y="6581"/>
                  </a:cubicBezTo>
                  <a:cubicBezTo>
                    <a:pt x="7838" y="6581"/>
                    <a:pt x="7793" y="6566"/>
                    <a:pt x="7763" y="6537"/>
                  </a:cubicBezTo>
                  <a:lnTo>
                    <a:pt x="7668" y="6453"/>
                  </a:lnTo>
                  <a:lnTo>
                    <a:pt x="5775" y="4560"/>
                  </a:lnTo>
                  <a:cubicBezTo>
                    <a:pt x="5745" y="4530"/>
                    <a:pt x="5701" y="4515"/>
                    <a:pt x="5656" y="4515"/>
                  </a:cubicBezTo>
                  <a:cubicBezTo>
                    <a:pt x="5611" y="4515"/>
                    <a:pt x="5567" y="4530"/>
                    <a:pt x="5537" y="4560"/>
                  </a:cubicBezTo>
                  <a:cubicBezTo>
                    <a:pt x="5477" y="4620"/>
                    <a:pt x="5477" y="4739"/>
                    <a:pt x="5537" y="4798"/>
                  </a:cubicBezTo>
                  <a:lnTo>
                    <a:pt x="7430" y="6691"/>
                  </a:lnTo>
                  <a:cubicBezTo>
                    <a:pt x="7490" y="6751"/>
                    <a:pt x="7490" y="6846"/>
                    <a:pt x="7430" y="6906"/>
                  </a:cubicBezTo>
                  <a:lnTo>
                    <a:pt x="7406" y="6941"/>
                  </a:lnTo>
                  <a:cubicBezTo>
                    <a:pt x="7376" y="6971"/>
                    <a:pt x="7335" y="6986"/>
                    <a:pt x="7293" y="6986"/>
                  </a:cubicBezTo>
                  <a:cubicBezTo>
                    <a:pt x="7251" y="6986"/>
                    <a:pt x="7210" y="6971"/>
                    <a:pt x="7180" y="6941"/>
                  </a:cubicBezTo>
                  <a:lnTo>
                    <a:pt x="7120" y="6882"/>
                  </a:lnTo>
                  <a:lnTo>
                    <a:pt x="5120" y="4882"/>
                  </a:lnTo>
                  <a:cubicBezTo>
                    <a:pt x="5096" y="4852"/>
                    <a:pt x="5055" y="4837"/>
                    <a:pt x="5010" y="4837"/>
                  </a:cubicBezTo>
                  <a:cubicBezTo>
                    <a:pt x="4965" y="4837"/>
                    <a:pt x="4918" y="4852"/>
                    <a:pt x="4882" y="4882"/>
                  </a:cubicBezTo>
                  <a:cubicBezTo>
                    <a:pt x="4823" y="4941"/>
                    <a:pt x="4823" y="5060"/>
                    <a:pt x="4882" y="5120"/>
                  </a:cubicBezTo>
                  <a:lnTo>
                    <a:pt x="6882" y="7120"/>
                  </a:lnTo>
                  <a:cubicBezTo>
                    <a:pt x="6906" y="7144"/>
                    <a:pt x="6930" y="7191"/>
                    <a:pt x="6930" y="7227"/>
                  </a:cubicBezTo>
                  <a:cubicBezTo>
                    <a:pt x="6930" y="7251"/>
                    <a:pt x="6906" y="7299"/>
                    <a:pt x="6882" y="7322"/>
                  </a:cubicBezTo>
                  <a:lnTo>
                    <a:pt x="6835" y="7370"/>
                  </a:lnTo>
                  <a:cubicBezTo>
                    <a:pt x="6805" y="7400"/>
                    <a:pt x="6763" y="7415"/>
                    <a:pt x="6722" y="7415"/>
                  </a:cubicBezTo>
                  <a:cubicBezTo>
                    <a:pt x="6680" y="7415"/>
                    <a:pt x="6638" y="7400"/>
                    <a:pt x="6609" y="7370"/>
                  </a:cubicBezTo>
                  <a:lnTo>
                    <a:pt x="6478" y="7239"/>
                  </a:lnTo>
                  <a:lnTo>
                    <a:pt x="4799" y="5560"/>
                  </a:lnTo>
                  <a:cubicBezTo>
                    <a:pt x="4769" y="5530"/>
                    <a:pt x="4724" y="5516"/>
                    <a:pt x="4680" y="5516"/>
                  </a:cubicBezTo>
                  <a:cubicBezTo>
                    <a:pt x="4635" y="5516"/>
                    <a:pt x="4590" y="5530"/>
                    <a:pt x="4561" y="5560"/>
                  </a:cubicBezTo>
                  <a:cubicBezTo>
                    <a:pt x="4501" y="5620"/>
                    <a:pt x="4501" y="5739"/>
                    <a:pt x="4561" y="5798"/>
                  </a:cubicBezTo>
                  <a:lnTo>
                    <a:pt x="6239" y="7477"/>
                  </a:lnTo>
                  <a:cubicBezTo>
                    <a:pt x="6275" y="7501"/>
                    <a:pt x="6287" y="7537"/>
                    <a:pt x="6287" y="7584"/>
                  </a:cubicBezTo>
                  <a:cubicBezTo>
                    <a:pt x="6287" y="7620"/>
                    <a:pt x="6275" y="7656"/>
                    <a:pt x="6239" y="7680"/>
                  </a:cubicBezTo>
                  <a:lnTo>
                    <a:pt x="6180" y="7739"/>
                  </a:lnTo>
                  <a:cubicBezTo>
                    <a:pt x="6150" y="7769"/>
                    <a:pt x="6114" y="7784"/>
                    <a:pt x="6080" y="7784"/>
                  </a:cubicBezTo>
                  <a:cubicBezTo>
                    <a:pt x="6046" y="7784"/>
                    <a:pt x="6013" y="7769"/>
                    <a:pt x="5989" y="7739"/>
                  </a:cubicBezTo>
                  <a:lnTo>
                    <a:pt x="3037" y="4798"/>
                  </a:lnTo>
                  <a:cubicBezTo>
                    <a:pt x="2953" y="4703"/>
                    <a:pt x="2894" y="4584"/>
                    <a:pt x="2882" y="4453"/>
                  </a:cubicBezTo>
                  <a:cubicBezTo>
                    <a:pt x="2882" y="4393"/>
                    <a:pt x="2858" y="4334"/>
                    <a:pt x="2834" y="4274"/>
                  </a:cubicBezTo>
                  <a:cubicBezTo>
                    <a:pt x="2799" y="4215"/>
                    <a:pt x="2775" y="4167"/>
                    <a:pt x="2727" y="4131"/>
                  </a:cubicBezTo>
                  <a:lnTo>
                    <a:pt x="2418" y="3810"/>
                  </a:lnTo>
                  <a:lnTo>
                    <a:pt x="3811" y="2417"/>
                  </a:lnTo>
                  <a:close/>
                  <a:moveTo>
                    <a:pt x="5370" y="7572"/>
                  </a:moveTo>
                  <a:lnTo>
                    <a:pt x="5632" y="7846"/>
                  </a:lnTo>
                  <a:lnTo>
                    <a:pt x="5454" y="8025"/>
                  </a:lnTo>
                  <a:cubicBezTo>
                    <a:pt x="5430" y="8061"/>
                    <a:pt x="5394" y="8072"/>
                    <a:pt x="5346" y="8072"/>
                  </a:cubicBezTo>
                  <a:cubicBezTo>
                    <a:pt x="5311" y="8072"/>
                    <a:pt x="5275" y="8049"/>
                    <a:pt x="5251" y="8025"/>
                  </a:cubicBezTo>
                  <a:lnTo>
                    <a:pt x="5192" y="7965"/>
                  </a:lnTo>
                  <a:cubicBezTo>
                    <a:pt x="5156" y="7941"/>
                    <a:pt x="5144" y="7906"/>
                    <a:pt x="5144" y="7858"/>
                  </a:cubicBezTo>
                  <a:cubicBezTo>
                    <a:pt x="5144" y="7822"/>
                    <a:pt x="5156" y="7787"/>
                    <a:pt x="5192" y="7751"/>
                  </a:cubicBezTo>
                  <a:lnTo>
                    <a:pt x="5370" y="7572"/>
                  </a:lnTo>
                  <a:close/>
                  <a:moveTo>
                    <a:pt x="2251" y="0"/>
                  </a:moveTo>
                  <a:cubicBezTo>
                    <a:pt x="2203" y="0"/>
                    <a:pt x="2167" y="12"/>
                    <a:pt x="2132" y="48"/>
                  </a:cubicBezTo>
                  <a:lnTo>
                    <a:pt x="1394" y="786"/>
                  </a:lnTo>
                  <a:cubicBezTo>
                    <a:pt x="1334" y="845"/>
                    <a:pt x="1334" y="964"/>
                    <a:pt x="1394" y="1024"/>
                  </a:cubicBezTo>
                  <a:cubicBezTo>
                    <a:pt x="1423" y="1054"/>
                    <a:pt x="1468" y="1069"/>
                    <a:pt x="1513" y="1069"/>
                  </a:cubicBezTo>
                  <a:cubicBezTo>
                    <a:pt x="1557" y="1069"/>
                    <a:pt x="1602" y="1054"/>
                    <a:pt x="1632" y="1024"/>
                  </a:cubicBezTo>
                  <a:lnTo>
                    <a:pt x="2251" y="405"/>
                  </a:lnTo>
                  <a:lnTo>
                    <a:pt x="3156" y="1310"/>
                  </a:lnTo>
                  <a:lnTo>
                    <a:pt x="1334" y="3143"/>
                  </a:lnTo>
                  <a:lnTo>
                    <a:pt x="417" y="2238"/>
                  </a:lnTo>
                  <a:lnTo>
                    <a:pt x="1155" y="1500"/>
                  </a:lnTo>
                  <a:cubicBezTo>
                    <a:pt x="1215" y="1441"/>
                    <a:pt x="1215" y="1322"/>
                    <a:pt x="1155" y="1262"/>
                  </a:cubicBezTo>
                  <a:cubicBezTo>
                    <a:pt x="1126" y="1232"/>
                    <a:pt x="1081" y="1217"/>
                    <a:pt x="1036" y="1217"/>
                  </a:cubicBezTo>
                  <a:cubicBezTo>
                    <a:pt x="992" y="1217"/>
                    <a:pt x="947" y="1232"/>
                    <a:pt x="917" y="1262"/>
                  </a:cubicBezTo>
                  <a:lnTo>
                    <a:pt x="60" y="2119"/>
                  </a:lnTo>
                  <a:cubicBezTo>
                    <a:pt x="1" y="2179"/>
                    <a:pt x="1" y="2298"/>
                    <a:pt x="60" y="2357"/>
                  </a:cubicBezTo>
                  <a:lnTo>
                    <a:pt x="1191" y="3489"/>
                  </a:lnTo>
                  <a:cubicBezTo>
                    <a:pt x="1227" y="3512"/>
                    <a:pt x="1275" y="3524"/>
                    <a:pt x="1310" y="3524"/>
                  </a:cubicBezTo>
                  <a:cubicBezTo>
                    <a:pt x="1346" y="3524"/>
                    <a:pt x="1370" y="3512"/>
                    <a:pt x="1405" y="3500"/>
                  </a:cubicBezTo>
                  <a:lnTo>
                    <a:pt x="1953" y="4048"/>
                  </a:lnTo>
                  <a:cubicBezTo>
                    <a:pt x="1989" y="4084"/>
                    <a:pt x="2025" y="4096"/>
                    <a:pt x="2072" y="4096"/>
                  </a:cubicBezTo>
                  <a:cubicBezTo>
                    <a:pt x="2120" y="4096"/>
                    <a:pt x="2167" y="4084"/>
                    <a:pt x="2191" y="4048"/>
                  </a:cubicBezTo>
                  <a:lnTo>
                    <a:pt x="2501" y="4358"/>
                  </a:lnTo>
                  <a:cubicBezTo>
                    <a:pt x="2525" y="4382"/>
                    <a:pt x="2537" y="4393"/>
                    <a:pt x="2537" y="4405"/>
                  </a:cubicBezTo>
                  <a:cubicBezTo>
                    <a:pt x="2548" y="4417"/>
                    <a:pt x="2548" y="4453"/>
                    <a:pt x="2548" y="4465"/>
                  </a:cubicBezTo>
                  <a:cubicBezTo>
                    <a:pt x="2560" y="4679"/>
                    <a:pt x="2656" y="4882"/>
                    <a:pt x="2799" y="5036"/>
                  </a:cubicBezTo>
                  <a:lnTo>
                    <a:pt x="3632" y="5870"/>
                  </a:lnTo>
                  <a:lnTo>
                    <a:pt x="3180" y="6322"/>
                  </a:lnTo>
                  <a:cubicBezTo>
                    <a:pt x="2977" y="6525"/>
                    <a:pt x="2977" y="6846"/>
                    <a:pt x="3180" y="7037"/>
                  </a:cubicBezTo>
                  <a:lnTo>
                    <a:pt x="3203" y="7072"/>
                  </a:lnTo>
                  <a:cubicBezTo>
                    <a:pt x="3299" y="7156"/>
                    <a:pt x="3430" y="7215"/>
                    <a:pt x="3561" y="7215"/>
                  </a:cubicBezTo>
                  <a:lnTo>
                    <a:pt x="3632" y="7215"/>
                  </a:lnTo>
                  <a:cubicBezTo>
                    <a:pt x="3656" y="7310"/>
                    <a:pt x="3691" y="7382"/>
                    <a:pt x="3775" y="7453"/>
                  </a:cubicBezTo>
                  <a:lnTo>
                    <a:pt x="3799" y="7489"/>
                  </a:lnTo>
                  <a:cubicBezTo>
                    <a:pt x="3894" y="7572"/>
                    <a:pt x="4025" y="7632"/>
                    <a:pt x="4156" y="7632"/>
                  </a:cubicBezTo>
                  <a:lnTo>
                    <a:pt x="4203" y="7632"/>
                  </a:lnTo>
                  <a:cubicBezTo>
                    <a:pt x="4215" y="7727"/>
                    <a:pt x="4263" y="7811"/>
                    <a:pt x="4334" y="7870"/>
                  </a:cubicBezTo>
                  <a:lnTo>
                    <a:pt x="4382" y="7918"/>
                  </a:lnTo>
                  <a:cubicBezTo>
                    <a:pt x="4475" y="8011"/>
                    <a:pt x="4593" y="8062"/>
                    <a:pt x="4713" y="8062"/>
                  </a:cubicBezTo>
                  <a:cubicBezTo>
                    <a:pt x="4762" y="8062"/>
                    <a:pt x="4810" y="8054"/>
                    <a:pt x="4858" y="8037"/>
                  </a:cubicBezTo>
                  <a:cubicBezTo>
                    <a:pt x="4882" y="8096"/>
                    <a:pt x="4918" y="8156"/>
                    <a:pt x="4977" y="8215"/>
                  </a:cubicBezTo>
                  <a:lnTo>
                    <a:pt x="5037" y="8275"/>
                  </a:lnTo>
                  <a:cubicBezTo>
                    <a:pt x="5120" y="8370"/>
                    <a:pt x="5239" y="8406"/>
                    <a:pt x="5382" y="8406"/>
                  </a:cubicBezTo>
                  <a:cubicBezTo>
                    <a:pt x="5513" y="8406"/>
                    <a:pt x="5632" y="8370"/>
                    <a:pt x="5716" y="8275"/>
                  </a:cubicBezTo>
                  <a:lnTo>
                    <a:pt x="5918" y="8084"/>
                  </a:lnTo>
                  <a:cubicBezTo>
                    <a:pt x="5977" y="8108"/>
                    <a:pt x="6049" y="8132"/>
                    <a:pt x="6120" y="8132"/>
                  </a:cubicBezTo>
                  <a:cubicBezTo>
                    <a:pt x="6239" y="8132"/>
                    <a:pt x="6358" y="8084"/>
                    <a:pt x="6466" y="7989"/>
                  </a:cubicBezTo>
                  <a:lnTo>
                    <a:pt x="6525" y="7930"/>
                  </a:lnTo>
                  <a:cubicBezTo>
                    <a:pt x="6573" y="7894"/>
                    <a:pt x="6609" y="7834"/>
                    <a:pt x="6644" y="7751"/>
                  </a:cubicBezTo>
                  <a:cubicBezTo>
                    <a:pt x="6687" y="7763"/>
                    <a:pt x="6732" y="7769"/>
                    <a:pt x="6777" y="7769"/>
                  </a:cubicBezTo>
                  <a:cubicBezTo>
                    <a:pt x="6905" y="7769"/>
                    <a:pt x="7032" y="7720"/>
                    <a:pt x="7120" y="7632"/>
                  </a:cubicBezTo>
                  <a:lnTo>
                    <a:pt x="7168" y="7596"/>
                  </a:lnTo>
                  <a:cubicBezTo>
                    <a:pt x="7240" y="7513"/>
                    <a:pt x="7287" y="7441"/>
                    <a:pt x="7299" y="7358"/>
                  </a:cubicBezTo>
                  <a:cubicBezTo>
                    <a:pt x="7313" y="7359"/>
                    <a:pt x="7327" y="7360"/>
                    <a:pt x="7341" y="7360"/>
                  </a:cubicBezTo>
                  <a:cubicBezTo>
                    <a:pt x="7470" y="7360"/>
                    <a:pt x="7597" y="7311"/>
                    <a:pt x="7704" y="7203"/>
                  </a:cubicBezTo>
                  <a:lnTo>
                    <a:pt x="7728" y="7179"/>
                  </a:lnTo>
                  <a:cubicBezTo>
                    <a:pt x="7799" y="7096"/>
                    <a:pt x="7835" y="7025"/>
                    <a:pt x="7859" y="6941"/>
                  </a:cubicBezTo>
                  <a:cubicBezTo>
                    <a:pt x="7874" y="6943"/>
                    <a:pt x="7889" y="6943"/>
                    <a:pt x="7905" y="6943"/>
                  </a:cubicBezTo>
                  <a:cubicBezTo>
                    <a:pt x="8046" y="6943"/>
                    <a:pt x="8192" y="6894"/>
                    <a:pt x="8299" y="6787"/>
                  </a:cubicBezTo>
                  <a:lnTo>
                    <a:pt x="8323" y="6763"/>
                  </a:lnTo>
                  <a:cubicBezTo>
                    <a:pt x="8514" y="6560"/>
                    <a:pt x="8514" y="6239"/>
                    <a:pt x="8323" y="6048"/>
                  </a:cubicBezTo>
                  <a:lnTo>
                    <a:pt x="8144" y="5870"/>
                  </a:lnTo>
                  <a:lnTo>
                    <a:pt x="8680" y="5334"/>
                  </a:lnTo>
                  <a:cubicBezTo>
                    <a:pt x="8835" y="5179"/>
                    <a:pt x="8918" y="4989"/>
                    <a:pt x="8930" y="4763"/>
                  </a:cubicBezTo>
                  <a:cubicBezTo>
                    <a:pt x="8930" y="4751"/>
                    <a:pt x="8930" y="4715"/>
                    <a:pt x="8954" y="4703"/>
                  </a:cubicBezTo>
                  <a:cubicBezTo>
                    <a:pt x="8966" y="4691"/>
                    <a:pt x="8966" y="4679"/>
                    <a:pt x="8978" y="4655"/>
                  </a:cubicBezTo>
                  <a:lnTo>
                    <a:pt x="9287" y="4346"/>
                  </a:lnTo>
                  <a:cubicBezTo>
                    <a:pt x="9323" y="4382"/>
                    <a:pt x="9371" y="4393"/>
                    <a:pt x="9406" y="4393"/>
                  </a:cubicBezTo>
                  <a:cubicBezTo>
                    <a:pt x="9454" y="4393"/>
                    <a:pt x="9502" y="4382"/>
                    <a:pt x="9526" y="4346"/>
                  </a:cubicBezTo>
                  <a:lnTo>
                    <a:pt x="10085" y="3798"/>
                  </a:lnTo>
                  <a:cubicBezTo>
                    <a:pt x="10109" y="3810"/>
                    <a:pt x="10145" y="3822"/>
                    <a:pt x="10168" y="3822"/>
                  </a:cubicBezTo>
                  <a:cubicBezTo>
                    <a:pt x="10216" y="3822"/>
                    <a:pt x="10264" y="3810"/>
                    <a:pt x="10288" y="3786"/>
                  </a:cubicBezTo>
                  <a:lnTo>
                    <a:pt x="11419" y="2655"/>
                  </a:lnTo>
                  <a:cubicBezTo>
                    <a:pt x="11466" y="2560"/>
                    <a:pt x="11466" y="2465"/>
                    <a:pt x="11395" y="2393"/>
                  </a:cubicBezTo>
                  <a:lnTo>
                    <a:pt x="10490" y="1488"/>
                  </a:lnTo>
                  <a:cubicBezTo>
                    <a:pt x="10460" y="1459"/>
                    <a:pt x="10416" y="1444"/>
                    <a:pt x="10369" y="1444"/>
                  </a:cubicBezTo>
                  <a:cubicBezTo>
                    <a:pt x="10323" y="1444"/>
                    <a:pt x="10276" y="1459"/>
                    <a:pt x="10240" y="1488"/>
                  </a:cubicBezTo>
                  <a:cubicBezTo>
                    <a:pt x="10180" y="1548"/>
                    <a:pt x="10180" y="1667"/>
                    <a:pt x="10240" y="1726"/>
                  </a:cubicBezTo>
                  <a:lnTo>
                    <a:pt x="11038" y="2512"/>
                  </a:lnTo>
                  <a:lnTo>
                    <a:pt x="10121" y="3429"/>
                  </a:lnTo>
                  <a:lnTo>
                    <a:pt x="8299" y="1595"/>
                  </a:lnTo>
                  <a:lnTo>
                    <a:pt x="9204" y="691"/>
                  </a:lnTo>
                  <a:lnTo>
                    <a:pt x="9787" y="1262"/>
                  </a:lnTo>
                  <a:cubicBezTo>
                    <a:pt x="9817" y="1292"/>
                    <a:pt x="9862" y="1307"/>
                    <a:pt x="9907" y="1307"/>
                  </a:cubicBezTo>
                  <a:cubicBezTo>
                    <a:pt x="9951" y="1307"/>
                    <a:pt x="9996" y="1292"/>
                    <a:pt x="10026" y="1262"/>
                  </a:cubicBezTo>
                  <a:cubicBezTo>
                    <a:pt x="10085" y="1203"/>
                    <a:pt x="10085" y="1083"/>
                    <a:pt x="10026" y="1024"/>
                  </a:cubicBezTo>
                  <a:lnTo>
                    <a:pt x="9323" y="333"/>
                  </a:lnTo>
                  <a:cubicBezTo>
                    <a:pt x="9287" y="298"/>
                    <a:pt x="9252" y="286"/>
                    <a:pt x="9204" y="286"/>
                  </a:cubicBezTo>
                  <a:cubicBezTo>
                    <a:pt x="9156" y="286"/>
                    <a:pt x="9109" y="298"/>
                    <a:pt x="9085" y="333"/>
                  </a:cubicBezTo>
                  <a:lnTo>
                    <a:pt x="7954" y="1464"/>
                  </a:lnTo>
                  <a:cubicBezTo>
                    <a:pt x="7894" y="1524"/>
                    <a:pt x="7894" y="1607"/>
                    <a:pt x="7942" y="1667"/>
                  </a:cubicBezTo>
                  <a:lnTo>
                    <a:pt x="7382" y="2215"/>
                  </a:lnTo>
                  <a:cubicBezTo>
                    <a:pt x="7359" y="2250"/>
                    <a:pt x="7347" y="2298"/>
                    <a:pt x="7347" y="2334"/>
                  </a:cubicBezTo>
                  <a:cubicBezTo>
                    <a:pt x="7347" y="2381"/>
                    <a:pt x="7359" y="2429"/>
                    <a:pt x="7382" y="2453"/>
                  </a:cubicBezTo>
                  <a:lnTo>
                    <a:pt x="7240" y="2607"/>
                  </a:lnTo>
                  <a:cubicBezTo>
                    <a:pt x="7168" y="2679"/>
                    <a:pt x="7073" y="2738"/>
                    <a:pt x="6966" y="2786"/>
                  </a:cubicBezTo>
                  <a:cubicBezTo>
                    <a:pt x="6966" y="2738"/>
                    <a:pt x="6954" y="2691"/>
                    <a:pt x="6942" y="2655"/>
                  </a:cubicBezTo>
                  <a:cubicBezTo>
                    <a:pt x="6942" y="2631"/>
                    <a:pt x="6930" y="2619"/>
                    <a:pt x="6930" y="2607"/>
                  </a:cubicBezTo>
                  <a:cubicBezTo>
                    <a:pt x="6849" y="2476"/>
                    <a:pt x="6734" y="2344"/>
                    <a:pt x="6599" y="2344"/>
                  </a:cubicBezTo>
                  <a:cubicBezTo>
                    <a:pt x="6575" y="2344"/>
                    <a:pt x="6550" y="2349"/>
                    <a:pt x="6525" y="2357"/>
                  </a:cubicBezTo>
                  <a:cubicBezTo>
                    <a:pt x="6275" y="2441"/>
                    <a:pt x="5644" y="2500"/>
                    <a:pt x="4799" y="2548"/>
                  </a:cubicBezTo>
                  <a:cubicBezTo>
                    <a:pt x="4785" y="2549"/>
                    <a:pt x="4770" y="2549"/>
                    <a:pt x="4756" y="2549"/>
                  </a:cubicBezTo>
                  <a:cubicBezTo>
                    <a:pt x="4547" y="2549"/>
                    <a:pt x="4360" y="2467"/>
                    <a:pt x="4215" y="2322"/>
                  </a:cubicBezTo>
                  <a:lnTo>
                    <a:pt x="4072" y="2179"/>
                  </a:lnTo>
                  <a:cubicBezTo>
                    <a:pt x="4132" y="2119"/>
                    <a:pt x="4132" y="2000"/>
                    <a:pt x="4072" y="1941"/>
                  </a:cubicBezTo>
                  <a:lnTo>
                    <a:pt x="3513" y="1381"/>
                  </a:lnTo>
                  <a:cubicBezTo>
                    <a:pt x="3561" y="1322"/>
                    <a:pt x="3561" y="1238"/>
                    <a:pt x="3501" y="1179"/>
                  </a:cubicBezTo>
                  <a:lnTo>
                    <a:pt x="2370" y="48"/>
                  </a:lnTo>
                  <a:cubicBezTo>
                    <a:pt x="2346" y="12"/>
                    <a:pt x="2298" y="0"/>
                    <a:pt x="225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89"/>
            <p:cNvSpPr/>
            <p:nvPr/>
          </p:nvSpPr>
          <p:spPr>
            <a:xfrm>
              <a:off x="1399296" y="2419377"/>
              <a:ext cx="172054" cy="104924"/>
            </a:xfrm>
            <a:custGeom>
              <a:rect b="b" l="l" r="r" t="t"/>
              <a:pathLst>
                <a:path extrusionOk="0" h="3312" w="5431">
                  <a:moveTo>
                    <a:pt x="1561" y="323"/>
                  </a:moveTo>
                  <a:cubicBezTo>
                    <a:pt x="1787" y="323"/>
                    <a:pt x="2013" y="395"/>
                    <a:pt x="2215" y="514"/>
                  </a:cubicBezTo>
                  <a:cubicBezTo>
                    <a:pt x="2751" y="883"/>
                    <a:pt x="2894" y="1609"/>
                    <a:pt x="2537" y="2157"/>
                  </a:cubicBezTo>
                  <a:cubicBezTo>
                    <a:pt x="2313" y="2493"/>
                    <a:pt x="1942" y="2675"/>
                    <a:pt x="1558" y="2675"/>
                  </a:cubicBezTo>
                  <a:cubicBezTo>
                    <a:pt x="1452" y="2675"/>
                    <a:pt x="1345" y="2662"/>
                    <a:pt x="1239" y="2633"/>
                  </a:cubicBezTo>
                  <a:cubicBezTo>
                    <a:pt x="1218" y="2623"/>
                    <a:pt x="1201" y="2617"/>
                    <a:pt x="1185" y="2617"/>
                  </a:cubicBezTo>
                  <a:cubicBezTo>
                    <a:pt x="1165" y="2617"/>
                    <a:pt x="1146" y="2625"/>
                    <a:pt x="1120" y="2645"/>
                  </a:cubicBezTo>
                  <a:lnTo>
                    <a:pt x="656" y="2871"/>
                  </a:lnTo>
                  <a:lnTo>
                    <a:pt x="656" y="2871"/>
                  </a:lnTo>
                  <a:lnTo>
                    <a:pt x="679" y="2347"/>
                  </a:lnTo>
                  <a:cubicBezTo>
                    <a:pt x="679" y="2300"/>
                    <a:pt x="668" y="2276"/>
                    <a:pt x="656" y="2228"/>
                  </a:cubicBezTo>
                  <a:cubicBezTo>
                    <a:pt x="346" y="1824"/>
                    <a:pt x="310" y="1276"/>
                    <a:pt x="596" y="847"/>
                  </a:cubicBezTo>
                  <a:cubicBezTo>
                    <a:pt x="775" y="585"/>
                    <a:pt x="1025" y="407"/>
                    <a:pt x="1346" y="347"/>
                  </a:cubicBezTo>
                  <a:cubicBezTo>
                    <a:pt x="1418" y="335"/>
                    <a:pt x="1489" y="323"/>
                    <a:pt x="1561" y="323"/>
                  </a:cubicBezTo>
                  <a:close/>
                  <a:moveTo>
                    <a:pt x="3883" y="0"/>
                  </a:moveTo>
                  <a:cubicBezTo>
                    <a:pt x="3588" y="0"/>
                    <a:pt x="3291" y="87"/>
                    <a:pt x="3037" y="264"/>
                  </a:cubicBezTo>
                  <a:cubicBezTo>
                    <a:pt x="2942" y="323"/>
                    <a:pt x="2858" y="395"/>
                    <a:pt x="2787" y="478"/>
                  </a:cubicBezTo>
                  <a:lnTo>
                    <a:pt x="2739" y="526"/>
                  </a:lnTo>
                  <a:cubicBezTo>
                    <a:pt x="2644" y="419"/>
                    <a:pt x="2549" y="335"/>
                    <a:pt x="2442" y="264"/>
                  </a:cubicBezTo>
                  <a:cubicBezTo>
                    <a:pt x="2191" y="94"/>
                    <a:pt x="1906" y="11"/>
                    <a:pt x="1608" y="11"/>
                  </a:cubicBezTo>
                  <a:cubicBezTo>
                    <a:pt x="1510" y="11"/>
                    <a:pt x="1411" y="20"/>
                    <a:pt x="1311" y="38"/>
                  </a:cubicBezTo>
                  <a:cubicBezTo>
                    <a:pt x="906" y="109"/>
                    <a:pt x="584" y="347"/>
                    <a:pt x="358" y="681"/>
                  </a:cubicBezTo>
                  <a:cubicBezTo>
                    <a:pt x="1" y="1193"/>
                    <a:pt x="13" y="1883"/>
                    <a:pt x="382" y="2407"/>
                  </a:cubicBezTo>
                  <a:lnTo>
                    <a:pt x="358" y="3133"/>
                  </a:lnTo>
                  <a:cubicBezTo>
                    <a:pt x="358" y="3193"/>
                    <a:pt x="382" y="3252"/>
                    <a:pt x="429" y="3276"/>
                  </a:cubicBezTo>
                  <a:cubicBezTo>
                    <a:pt x="465" y="3300"/>
                    <a:pt x="489" y="3312"/>
                    <a:pt x="525" y="3312"/>
                  </a:cubicBezTo>
                  <a:cubicBezTo>
                    <a:pt x="549" y="3312"/>
                    <a:pt x="560" y="3312"/>
                    <a:pt x="596" y="3300"/>
                  </a:cubicBezTo>
                  <a:lnTo>
                    <a:pt x="1251" y="2979"/>
                  </a:lnTo>
                  <a:cubicBezTo>
                    <a:pt x="1369" y="3009"/>
                    <a:pt x="1489" y="3024"/>
                    <a:pt x="1608" y="3024"/>
                  </a:cubicBezTo>
                  <a:cubicBezTo>
                    <a:pt x="2040" y="3024"/>
                    <a:pt x="2459" y="2829"/>
                    <a:pt x="2739" y="2502"/>
                  </a:cubicBezTo>
                  <a:cubicBezTo>
                    <a:pt x="2751" y="2526"/>
                    <a:pt x="2751" y="2538"/>
                    <a:pt x="2763" y="2538"/>
                  </a:cubicBezTo>
                  <a:cubicBezTo>
                    <a:pt x="3049" y="2848"/>
                    <a:pt x="3466" y="3026"/>
                    <a:pt x="3882" y="3026"/>
                  </a:cubicBezTo>
                  <a:cubicBezTo>
                    <a:pt x="4001" y="3026"/>
                    <a:pt x="4120" y="3014"/>
                    <a:pt x="4228" y="2979"/>
                  </a:cubicBezTo>
                  <a:lnTo>
                    <a:pt x="4882" y="3300"/>
                  </a:lnTo>
                  <a:cubicBezTo>
                    <a:pt x="4906" y="3312"/>
                    <a:pt x="4930" y="3312"/>
                    <a:pt x="4954" y="3312"/>
                  </a:cubicBezTo>
                  <a:cubicBezTo>
                    <a:pt x="4990" y="3312"/>
                    <a:pt x="5013" y="3300"/>
                    <a:pt x="5049" y="3276"/>
                  </a:cubicBezTo>
                  <a:cubicBezTo>
                    <a:pt x="5085" y="3252"/>
                    <a:pt x="5121" y="3193"/>
                    <a:pt x="5121" y="3133"/>
                  </a:cubicBezTo>
                  <a:lnTo>
                    <a:pt x="5085" y="2407"/>
                  </a:lnTo>
                  <a:cubicBezTo>
                    <a:pt x="5359" y="1978"/>
                    <a:pt x="5430" y="1419"/>
                    <a:pt x="5251" y="943"/>
                  </a:cubicBezTo>
                  <a:cubicBezTo>
                    <a:pt x="5234" y="882"/>
                    <a:pt x="5173" y="840"/>
                    <a:pt x="5109" y="840"/>
                  </a:cubicBezTo>
                  <a:cubicBezTo>
                    <a:pt x="5085" y="840"/>
                    <a:pt x="5060" y="846"/>
                    <a:pt x="5037" y="859"/>
                  </a:cubicBezTo>
                  <a:cubicBezTo>
                    <a:pt x="4942" y="883"/>
                    <a:pt x="4894" y="990"/>
                    <a:pt x="4942" y="1074"/>
                  </a:cubicBezTo>
                  <a:cubicBezTo>
                    <a:pt x="5085" y="1466"/>
                    <a:pt x="5013" y="1895"/>
                    <a:pt x="4763" y="2228"/>
                  </a:cubicBezTo>
                  <a:cubicBezTo>
                    <a:pt x="4740" y="2252"/>
                    <a:pt x="4716" y="2300"/>
                    <a:pt x="4740" y="2347"/>
                  </a:cubicBezTo>
                  <a:lnTo>
                    <a:pt x="4763" y="2859"/>
                  </a:lnTo>
                  <a:lnTo>
                    <a:pt x="4299" y="2645"/>
                  </a:lnTo>
                  <a:cubicBezTo>
                    <a:pt x="4275" y="2621"/>
                    <a:pt x="4228" y="2621"/>
                    <a:pt x="4180" y="2621"/>
                  </a:cubicBezTo>
                  <a:cubicBezTo>
                    <a:pt x="4077" y="2651"/>
                    <a:pt x="3971" y="2665"/>
                    <a:pt x="3864" y="2665"/>
                  </a:cubicBezTo>
                  <a:cubicBezTo>
                    <a:pt x="3539" y="2665"/>
                    <a:pt x="3213" y="2533"/>
                    <a:pt x="2989" y="2300"/>
                  </a:cubicBezTo>
                  <a:cubicBezTo>
                    <a:pt x="2977" y="2288"/>
                    <a:pt x="2942" y="2252"/>
                    <a:pt x="2930" y="2228"/>
                  </a:cubicBezTo>
                  <a:cubicBezTo>
                    <a:pt x="2930" y="2205"/>
                    <a:pt x="2918" y="2205"/>
                    <a:pt x="2918" y="2193"/>
                  </a:cubicBezTo>
                  <a:cubicBezTo>
                    <a:pt x="3144" y="1752"/>
                    <a:pt x="3144" y="1240"/>
                    <a:pt x="2918" y="812"/>
                  </a:cubicBezTo>
                  <a:cubicBezTo>
                    <a:pt x="2918" y="800"/>
                    <a:pt x="2930" y="800"/>
                    <a:pt x="2930" y="776"/>
                  </a:cubicBezTo>
                  <a:cubicBezTo>
                    <a:pt x="2965" y="752"/>
                    <a:pt x="2977" y="716"/>
                    <a:pt x="3001" y="693"/>
                  </a:cubicBezTo>
                  <a:cubicBezTo>
                    <a:pt x="3061" y="633"/>
                    <a:pt x="3144" y="573"/>
                    <a:pt x="3216" y="526"/>
                  </a:cubicBezTo>
                  <a:cubicBezTo>
                    <a:pt x="3411" y="396"/>
                    <a:pt x="3639" y="332"/>
                    <a:pt x="3865" y="332"/>
                  </a:cubicBezTo>
                  <a:cubicBezTo>
                    <a:pt x="4134" y="332"/>
                    <a:pt x="4401" y="422"/>
                    <a:pt x="4609" y="597"/>
                  </a:cubicBezTo>
                  <a:cubicBezTo>
                    <a:pt x="4646" y="624"/>
                    <a:pt x="4686" y="636"/>
                    <a:pt x="4724" y="636"/>
                  </a:cubicBezTo>
                  <a:cubicBezTo>
                    <a:pt x="4770" y="636"/>
                    <a:pt x="4814" y="618"/>
                    <a:pt x="4847" y="585"/>
                  </a:cubicBezTo>
                  <a:cubicBezTo>
                    <a:pt x="4906" y="514"/>
                    <a:pt x="4894" y="407"/>
                    <a:pt x="4835" y="347"/>
                  </a:cubicBezTo>
                  <a:cubicBezTo>
                    <a:pt x="4566" y="117"/>
                    <a:pt x="4226" y="0"/>
                    <a:pt x="388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89"/>
            <p:cNvSpPr/>
            <p:nvPr/>
          </p:nvSpPr>
          <p:spPr>
            <a:xfrm>
              <a:off x="1428346" y="2463191"/>
              <a:ext cx="10581" cy="11341"/>
            </a:xfrm>
            <a:custGeom>
              <a:rect b="b" l="l" r="r" t="t"/>
              <a:pathLst>
                <a:path extrusionOk="0" h="358" w="334">
                  <a:moveTo>
                    <a:pt x="167" y="0"/>
                  </a:moveTo>
                  <a:cubicBezTo>
                    <a:pt x="84" y="0"/>
                    <a:pt x="1" y="72"/>
                    <a:pt x="1" y="155"/>
                  </a:cubicBezTo>
                  <a:lnTo>
                    <a:pt x="1" y="191"/>
                  </a:lnTo>
                  <a:cubicBezTo>
                    <a:pt x="1" y="274"/>
                    <a:pt x="84" y="357"/>
                    <a:pt x="167" y="357"/>
                  </a:cubicBezTo>
                  <a:cubicBezTo>
                    <a:pt x="263" y="357"/>
                    <a:pt x="334" y="274"/>
                    <a:pt x="334" y="191"/>
                  </a:cubicBezTo>
                  <a:lnTo>
                    <a:pt x="334" y="155"/>
                  </a:lnTo>
                  <a:cubicBezTo>
                    <a:pt x="334" y="72"/>
                    <a:pt x="263" y="0"/>
                    <a:pt x="16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89"/>
            <p:cNvSpPr/>
            <p:nvPr/>
          </p:nvSpPr>
          <p:spPr>
            <a:xfrm>
              <a:off x="1443426" y="2463191"/>
              <a:ext cx="10613" cy="11341"/>
            </a:xfrm>
            <a:custGeom>
              <a:rect b="b" l="l" r="r" t="t"/>
              <a:pathLst>
                <a:path extrusionOk="0" h="358" w="335">
                  <a:moveTo>
                    <a:pt x="168" y="0"/>
                  </a:moveTo>
                  <a:cubicBezTo>
                    <a:pt x="84" y="0"/>
                    <a:pt x="1" y="72"/>
                    <a:pt x="1" y="155"/>
                  </a:cubicBezTo>
                  <a:lnTo>
                    <a:pt x="1" y="191"/>
                  </a:lnTo>
                  <a:cubicBezTo>
                    <a:pt x="1" y="274"/>
                    <a:pt x="84" y="357"/>
                    <a:pt x="168" y="357"/>
                  </a:cubicBezTo>
                  <a:cubicBezTo>
                    <a:pt x="263" y="357"/>
                    <a:pt x="334" y="274"/>
                    <a:pt x="334" y="191"/>
                  </a:cubicBezTo>
                  <a:lnTo>
                    <a:pt x="334" y="155"/>
                  </a:lnTo>
                  <a:cubicBezTo>
                    <a:pt x="334" y="72"/>
                    <a:pt x="263" y="0"/>
                    <a:pt x="16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89"/>
            <p:cNvSpPr/>
            <p:nvPr/>
          </p:nvSpPr>
          <p:spPr>
            <a:xfrm>
              <a:off x="1458537" y="2463191"/>
              <a:ext cx="10581" cy="11341"/>
            </a:xfrm>
            <a:custGeom>
              <a:rect b="b" l="l" r="r" t="t"/>
              <a:pathLst>
                <a:path extrusionOk="0" h="358" w="334">
                  <a:moveTo>
                    <a:pt x="167" y="0"/>
                  </a:moveTo>
                  <a:cubicBezTo>
                    <a:pt x="83" y="0"/>
                    <a:pt x="0" y="72"/>
                    <a:pt x="0" y="155"/>
                  </a:cubicBezTo>
                  <a:lnTo>
                    <a:pt x="0" y="191"/>
                  </a:lnTo>
                  <a:cubicBezTo>
                    <a:pt x="0" y="274"/>
                    <a:pt x="83" y="357"/>
                    <a:pt x="167" y="357"/>
                  </a:cubicBezTo>
                  <a:cubicBezTo>
                    <a:pt x="262" y="357"/>
                    <a:pt x="333" y="274"/>
                    <a:pt x="333" y="191"/>
                  </a:cubicBezTo>
                  <a:lnTo>
                    <a:pt x="333" y="155"/>
                  </a:lnTo>
                  <a:cubicBezTo>
                    <a:pt x="333" y="72"/>
                    <a:pt x="262" y="0"/>
                    <a:pt x="16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89"/>
            <p:cNvSpPr/>
            <p:nvPr/>
          </p:nvSpPr>
          <p:spPr>
            <a:xfrm>
              <a:off x="1502287" y="2463191"/>
              <a:ext cx="10201" cy="11341"/>
            </a:xfrm>
            <a:custGeom>
              <a:rect b="b" l="l" r="r" t="t"/>
              <a:pathLst>
                <a:path extrusionOk="0" h="358" w="322">
                  <a:moveTo>
                    <a:pt x="155" y="0"/>
                  </a:moveTo>
                  <a:cubicBezTo>
                    <a:pt x="72" y="0"/>
                    <a:pt x="0" y="72"/>
                    <a:pt x="0" y="155"/>
                  </a:cubicBezTo>
                  <a:lnTo>
                    <a:pt x="0" y="191"/>
                  </a:lnTo>
                  <a:cubicBezTo>
                    <a:pt x="0" y="274"/>
                    <a:pt x="72" y="357"/>
                    <a:pt x="155" y="357"/>
                  </a:cubicBezTo>
                  <a:cubicBezTo>
                    <a:pt x="250" y="357"/>
                    <a:pt x="322" y="274"/>
                    <a:pt x="322" y="191"/>
                  </a:cubicBezTo>
                  <a:lnTo>
                    <a:pt x="322" y="155"/>
                  </a:lnTo>
                  <a:cubicBezTo>
                    <a:pt x="322" y="72"/>
                    <a:pt x="250" y="0"/>
                    <a:pt x="15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89"/>
            <p:cNvSpPr/>
            <p:nvPr/>
          </p:nvSpPr>
          <p:spPr>
            <a:xfrm>
              <a:off x="1517367" y="2463191"/>
              <a:ext cx="10201" cy="11341"/>
            </a:xfrm>
            <a:custGeom>
              <a:rect b="b" l="l" r="r" t="t"/>
              <a:pathLst>
                <a:path extrusionOk="0" h="358" w="322">
                  <a:moveTo>
                    <a:pt x="155" y="0"/>
                  </a:moveTo>
                  <a:cubicBezTo>
                    <a:pt x="72" y="0"/>
                    <a:pt x="0" y="72"/>
                    <a:pt x="0" y="155"/>
                  </a:cubicBezTo>
                  <a:lnTo>
                    <a:pt x="0" y="191"/>
                  </a:lnTo>
                  <a:cubicBezTo>
                    <a:pt x="0" y="274"/>
                    <a:pt x="72" y="357"/>
                    <a:pt x="155" y="357"/>
                  </a:cubicBezTo>
                  <a:cubicBezTo>
                    <a:pt x="251" y="357"/>
                    <a:pt x="322" y="274"/>
                    <a:pt x="322" y="191"/>
                  </a:cubicBezTo>
                  <a:lnTo>
                    <a:pt x="322" y="155"/>
                  </a:lnTo>
                  <a:cubicBezTo>
                    <a:pt x="322" y="72"/>
                    <a:pt x="251" y="0"/>
                    <a:pt x="15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89"/>
            <p:cNvSpPr/>
            <p:nvPr/>
          </p:nvSpPr>
          <p:spPr>
            <a:xfrm>
              <a:off x="1532067" y="2463191"/>
              <a:ext cx="10613" cy="11341"/>
            </a:xfrm>
            <a:custGeom>
              <a:rect b="b" l="l" r="r" t="t"/>
              <a:pathLst>
                <a:path extrusionOk="0" h="358" w="335">
                  <a:moveTo>
                    <a:pt x="168" y="0"/>
                  </a:moveTo>
                  <a:cubicBezTo>
                    <a:pt x="84" y="0"/>
                    <a:pt x="1" y="72"/>
                    <a:pt x="1" y="155"/>
                  </a:cubicBezTo>
                  <a:lnTo>
                    <a:pt x="1" y="191"/>
                  </a:lnTo>
                  <a:cubicBezTo>
                    <a:pt x="1" y="274"/>
                    <a:pt x="84" y="357"/>
                    <a:pt x="168" y="357"/>
                  </a:cubicBezTo>
                  <a:cubicBezTo>
                    <a:pt x="263" y="357"/>
                    <a:pt x="334" y="274"/>
                    <a:pt x="334" y="191"/>
                  </a:cubicBezTo>
                  <a:lnTo>
                    <a:pt x="334" y="155"/>
                  </a:lnTo>
                  <a:cubicBezTo>
                    <a:pt x="334" y="72"/>
                    <a:pt x="263" y="0"/>
                    <a:pt x="16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8" name="Google Shape;828;p89"/>
          <p:cNvGrpSpPr/>
          <p:nvPr/>
        </p:nvGrpSpPr>
        <p:grpSpPr>
          <a:xfrm>
            <a:off x="7090815" y="1556682"/>
            <a:ext cx="474663" cy="444441"/>
            <a:chOff x="1958520" y="2302574"/>
            <a:chExt cx="359213" cy="327807"/>
          </a:xfrm>
        </p:grpSpPr>
        <p:sp>
          <p:nvSpPr>
            <p:cNvPr id="829" name="Google Shape;829;p89"/>
            <p:cNvSpPr/>
            <p:nvPr/>
          </p:nvSpPr>
          <p:spPr>
            <a:xfrm>
              <a:off x="1958520" y="2302574"/>
              <a:ext cx="359213" cy="327807"/>
            </a:xfrm>
            <a:custGeom>
              <a:rect b="b" l="l" r="r" t="t"/>
              <a:pathLst>
                <a:path extrusionOk="0" h="10323" w="11312">
                  <a:moveTo>
                    <a:pt x="7168" y="8132"/>
                  </a:moveTo>
                  <a:lnTo>
                    <a:pt x="7501" y="9204"/>
                  </a:lnTo>
                  <a:lnTo>
                    <a:pt x="3799" y="9204"/>
                  </a:lnTo>
                  <a:lnTo>
                    <a:pt x="4120" y="8132"/>
                  </a:lnTo>
                  <a:close/>
                  <a:moveTo>
                    <a:pt x="8466" y="9537"/>
                  </a:moveTo>
                  <a:cubicBezTo>
                    <a:pt x="8597" y="9537"/>
                    <a:pt x="8704" y="9656"/>
                    <a:pt x="8704" y="9775"/>
                  </a:cubicBezTo>
                  <a:cubicBezTo>
                    <a:pt x="8704" y="9906"/>
                    <a:pt x="8597" y="10013"/>
                    <a:pt x="8466" y="10013"/>
                  </a:cubicBezTo>
                  <a:lnTo>
                    <a:pt x="2810" y="10013"/>
                  </a:lnTo>
                  <a:cubicBezTo>
                    <a:pt x="2679" y="10013"/>
                    <a:pt x="2572" y="9906"/>
                    <a:pt x="2572" y="9775"/>
                  </a:cubicBezTo>
                  <a:cubicBezTo>
                    <a:pt x="2572" y="9644"/>
                    <a:pt x="2679" y="9537"/>
                    <a:pt x="2810" y="9537"/>
                  </a:cubicBezTo>
                  <a:close/>
                  <a:moveTo>
                    <a:pt x="1072" y="0"/>
                  </a:moveTo>
                  <a:cubicBezTo>
                    <a:pt x="477" y="0"/>
                    <a:pt x="0" y="476"/>
                    <a:pt x="0" y="1072"/>
                  </a:cubicBezTo>
                  <a:lnTo>
                    <a:pt x="0" y="7049"/>
                  </a:lnTo>
                  <a:cubicBezTo>
                    <a:pt x="0" y="7644"/>
                    <a:pt x="477" y="8120"/>
                    <a:pt x="1072" y="8120"/>
                  </a:cubicBezTo>
                  <a:lnTo>
                    <a:pt x="3763" y="8120"/>
                  </a:lnTo>
                  <a:lnTo>
                    <a:pt x="3441" y="9192"/>
                  </a:lnTo>
                  <a:lnTo>
                    <a:pt x="2822" y="9192"/>
                  </a:lnTo>
                  <a:cubicBezTo>
                    <a:pt x="2513" y="9192"/>
                    <a:pt x="2263" y="9442"/>
                    <a:pt x="2263" y="9751"/>
                  </a:cubicBezTo>
                  <a:cubicBezTo>
                    <a:pt x="2263" y="10073"/>
                    <a:pt x="2513" y="10323"/>
                    <a:pt x="2822" y="10323"/>
                  </a:cubicBezTo>
                  <a:lnTo>
                    <a:pt x="8478" y="10323"/>
                  </a:lnTo>
                  <a:cubicBezTo>
                    <a:pt x="8799" y="10323"/>
                    <a:pt x="9049" y="10073"/>
                    <a:pt x="9049" y="9751"/>
                  </a:cubicBezTo>
                  <a:cubicBezTo>
                    <a:pt x="9049" y="9442"/>
                    <a:pt x="8799" y="9192"/>
                    <a:pt x="8478" y="9192"/>
                  </a:cubicBezTo>
                  <a:lnTo>
                    <a:pt x="7870" y="9192"/>
                  </a:lnTo>
                  <a:lnTo>
                    <a:pt x="7549" y="8120"/>
                  </a:lnTo>
                  <a:lnTo>
                    <a:pt x="10240" y="8120"/>
                  </a:lnTo>
                  <a:cubicBezTo>
                    <a:pt x="10835" y="8120"/>
                    <a:pt x="11311" y="7644"/>
                    <a:pt x="11311" y="7049"/>
                  </a:cubicBezTo>
                  <a:lnTo>
                    <a:pt x="11311" y="1072"/>
                  </a:lnTo>
                  <a:cubicBezTo>
                    <a:pt x="11299" y="488"/>
                    <a:pt x="10823" y="0"/>
                    <a:pt x="10228" y="0"/>
                  </a:cubicBezTo>
                  <a:lnTo>
                    <a:pt x="2786" y="0"/>
                  </a:lnTo>
                  <a:cubicBezTo>
                    <a:pt x="2691" y="0"/>
                    <a:pt x="2620" y="72"/>
                    <a:pt x="2620" y="155"/>
                  </a:cubicBezTo>
                  <a:cubicBezTo>
                    <a:pt x="2620" y="250"/>
                    <a:pt x="2691" y="322"/>
                    <a:pt x="2786" y="322"/>
                  </a:cubicBezTo>
                  <a:lnTo>
                    <a:pt x="10228" y="322"/>
                  </a:lnTo>
                  <a:cubicBezTo>
                    <a:pt x="10621" y="322"/>
                    <a:pt x="10966" y="655"/>
                    <a:pt x="10966" y="1072"/>
                  </a:cubicBezTo>
                  <a:lnTo>
                    <a:pt x="10966" y="7049"/>
                  </a:lnTo>
                  <a:cubicBezTo>
                    <a:pt x="10966" y="7453"/>
                    <a:pt x="10645" y="7799"/>
                    <a:pt x="10228" y="7799"/>
                  </a:cubicBezTo>
                  <a:lnTo>
                    <a:pt x="1072" y="7799"/>
                  </a:lnTo>
                  <a:cubicBezTo>
                    <a:pt x="667" y="7799"/>
                    <a:pt x="322" y="7465"/>
                    <a:pt x="322" y="7049"/>
                  </a:cubicBezTo>
                  <a:lnTo>
                    <a:pt x="322" y="1072"/>
                  </a:lnTo>
                  <a:cubicBezTo>
                    <a:pt x="322" y="667"/>
                    <a:pt x="655" y="322"/>
                    <a:pt x="1072" y="322"/>
                  </a:cubicBezTo>
                  <a:lnTo>
                    <a:pt x="2108" y="322"/>
                  </a:lnTo>
                  <a:cubicBezTo>
                    <a:pt x="2203" y="322"/>
                    <a:pt x="2275" y="250"/>
                    <a:pt x="2275" y="155"/>
                  </a:cubicBezTo>
                  <a:cubicBezTo>
                    <a:pt x="2275" y="72"/>
                    <a:pt x="2203" y="0"/>
                    <a:pt x="210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89"/>
            <p:cNvSpPr/>
            <p:nvPr/>
          </p:nvSpPr>
          <p:spPr>
            <a:xfrm>
              <a:off x="1986877" y="2331313"/>
              <a:ext cx="302117" cy="184909"/>
            </a:xfrm>
            <a:custGeom>
              <a:rect b="b" l="l" r="r" t="t"/>
              <a:pathLst>
                <a:path extrusionOk="0" h="5823" w="9514">
                  <a:moveTo>
                    <a:pt x="179" y="0"/>
                  </a:moveTo>
                  <a:cubicBezTo>
                    <a:pt x="72" y="0"/>
                    <a:pt x="0" y="71"/>
                    <a:pt x="0" y="179"/>
                  </a:cubicBezTo>
                  <a:lnTo>
                    <a:pt x="0" y="5656"/>
                  </a:lnTo>
                  <a:cubicBezTo>
                    <a:pt x="0" y="5739"/>
                    <a:pt x="72" y="5822"/>
                    <a:pt x="167" y="5822"/>
                  </a:cubicBezTo>
                  <a:lnTo>
                    <a:pt x="9347" y="5822"/>
                  </a:lnTo>
                  <a:cubicBezTo>
                    <a:pt x="9430" y="5822"/>
                    <a:pt x="9513" y="5739"/>
                    <a:pt x="9513" y="5656"/>
                  </a:cubicBezTo>
                  <a:lnTo>
                    <a:pt x="9513" y="5072"/>
                  </a:lnTo>
                  <a:cubicBezTo>
                    <a:pt x="9513" y="4989"/>
                    <a:pt x="9430" y="4905"/>
                    <a:pt x="9347" y="4905"/>
                  </a:cubicBezTo>
                  <a:cubicBezTo>
                    <a:pt x="9252" y="4905"/>
                    <a:pt x="9180" y="4989"/>
                    <a:pt x="9180" y="5072"/>
                  </a:cubicBezTo>
                  <a:lnTo>
                    <a:pt x="9180" y="5489"/>
                  </a:lnTo>
                  <a:lnTo>
                    <a:pt x="346" y="5489"/>
                  </a:lnTo>
                  <a:lnTo>
                    <a:pt x="346" y="345"/>
                  </a:lnTo>
                  <a:lnTo>
                    <a:pt x="9180" y="345"/>
                  </a:lnTo>
                  <a:lnTo>
                    <a:pt x="9180" y="4405"/>
                  </a:lnTo>
                  <a:cubicBezTo>
                    <a:pt x="9168" y="4489"/>
                    <a:pt x="9240" y="4572"/>
                    <a:pt x="9347" y="4572"/>
                  </a:cubicBezTo>
                  <a:cubicBezTo>
                    <a:pt x="9430" y="4572"/>
                    <a:pt x="9513" y="4489"/>
                    <a:pt x="9513" y="4405"/>
                  </a:cubicBezTo>
                  <a:lnTo>
                    <a:pt x="9513" y="179"/>
                  </a:lnTo>
                  <a:cubicBezTo>
                    <a:pt x="9513" y="71"/>
                    <a:pt x="9430" y="0"/>
                    <a:pt x="933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89"/>
            <p:cNvSpPr/>
            <p:nvPr/>
          </p:nvSpPr>
          <p:spPr>
            <a:xfrm>
              <a:off x="2131521" y="2526701"/>
              <a:ext cx="11908" cy="10638"/>
            </a:xfrm>
            <a:custGeom>
              <a:rect b="b" l="l" r="r" t="t"/>
              <a:pathLst>
                <a:path extrusionOk="0" h="335" w="375">
                  <a:moveTo>
                    <a:pt x="176" y="0"/>
                  </a:moveTo>
                  <a:cubicBezTo>
                    <a:pt x="167" y="0"/>
                    <a:pt x="158" y="1"/>
                    <a:pt x="148" y="3"/>
                  </a:cubicBezTo>
                  <a:cubicBezTo>
                    <a:pt x="77" y="26"/>
                    <a:pt x="17" y="86"/>
                    <a:pt x="17" y="157"/>
                  </a:cubicBezTo>
                  <a:cubicBezTo>
                    <a:pt x="1" y="258"/>
                    <a:pt x="95" y="334"/>
                    <a:pt x="186" y="334"/>
                  </a:cubicBezTo>
                  <a:cubicBezTo>
                    <a:pt x="225" y="334"/>
                    <a:pt x="263" y="320"/>
                    <a:pt x="291" y="288"/>
                  </a:cubicBezTo>
                  <a:cubicBezTo>
                    <a:pt x="375" y="229"/>
                    <a:pt x="375" y="145"/>
                    <a:pt x="327" y="86"/>
                  </a:cubicBezTo>
                  <a:cubicBezTo>
                    <a:pt x="296" y="34"/>
                    <a:pt x="238" y="0"/>
                    <a:pt x="17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5" name="Shape 835"/>
        <p:cNvGrpSpPr/>
        <p:nvPr/>
      </p:nvGrpSpPr>
      <p:grpSpPr>
        <a:xfrm>
          <a:off x="0" y="0"/>
          <a:ext cx="0" cy="0"/>
          <a:chOff x="0" y="0"/>
          <a:chExt cx="0" cy="0"/>
        </a:xfrm>
      </p:grpSpPr>
      <p:sp>
        <p:nvSpPr>
          <p:cNvPr id="836" name="Google Shape;836;p90"/>
          <p:cNvSpPr txBox="1"/>
          <p:nvPr>
            <p:ph type="title"/>
          </p:nvPr>
        </p:nvSpPr>
        <p:spPr>
          <a:xfrm>
            <a:off x="1974300" y="571025"/>
            <a:ext cx="5195400" cy="528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chemeClr val="dk1"/>
                </a:solidFill>
              </a:rPr>
              <a:t>Change #1: Guided Tasks</a:t>
            </a:r>
            <a:endParaRPr sz="3000">
              <a:solidFill>
                <a:schemeClr val="dk1"/>
              </a:solidFill>
            </a:endParaRPr>
          </a:p>
        </p:txBody>
      </p:sp>
      <p:sp>
        <p:nvSpPr>
          <p:cNvPr id="837" name="Google Shape;837;p90"/>
          <p:cNvSpPr txBox="1"/>
          <p:nvPr>
            <p:ph idx="4294967295" type="subTitle"/>
          </p:nvPr>
        </p:nvSpPr>
        <p:spPr>
          <a:xfrm>
            <a:off x="1408675" y="1099625"/>
            <a:ext cx="1331400" cy="528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chemeClr val="dk2"/>
                </a:solidFill>
              </a:rPr>
              <a:t>BEFORE</a:t>
            </a:r>
            <a:endParaRPr sz="2000">
              <a:solidFill>
                <a:schemeClr val="dk2"/>
              </a:solidFill>
              <a:latin typeface="Manjari"/>
              <a:ea typeface="Manjari"/>
              <a:cs typeface="Manjari"/>
              <a:sym typeface="Manjari"/>
            </a:endParaRPr>
          </a:p>
          <a:p>
            <a:pPr indent="0" lvl="0" marL="0" rtl="0" algn="l">
              <a:spcBef>
                <a:spcPts val="1600"/>
              </a:spcBef>
              <a:spcAft>
                <a:spcPts val="1600"/>
              </a:spcAft>
              <a:buNone/>
            </a:pPr>
            <a:r>
              <a:t/>
            </a:r>
            <a:endParaRPr sz="2000">
              <a:latin typeface="Manjari"/>
              <a:ea typeface="Manjari"/>
              <a:cs typeface="Manjari"/>
              <a:sym typeface="Manjari"/>
            </a:endParaRPr>
          </a:p>
        </p:txBody>
      </p:sp>
      <p:cxnSp>
        <p:nvCxnSpPr>
          <p:cNvPr id="838" name="Google Shape;838;p90"/>
          <p:cNvCxnSpPr/>
          <p:nvPr/>
        </p:nvCxnSpPr>
        <p:spPr>
          <a:xfrm rot="10800000">
            <a:off x="4554300" y="1320325"/>
            <a:ext cx="35400" cy="3001200"/>
          </a:xfrm>
          <a:prstGeom prst="straightConnector1">
            <a:avLst/>
          </a:prstGeom>
          <a:noFill/>
          <a:ln cap="flat" cmpd="sng" w="28575">
            <a:solidFill>
              <a:schemeClr val="dk2"/>
            </a:solidFill>
            <a:prstDash val="dot"/>
            <a:round/>
            <a:headEnd len="med" w="med" type="none"/>
            <a:tailEnd len="med" w="med" type="none"/>
          </a:ln>
        </p:spPr>
      </p:cxnSp>
      <p:pic>
        <p:nvPicPr>
          <p:cNvPr id="839" name="Google Shape;839;p90"/>
          <p:cNvPicPr preferRelativeResize="0"/>
          <p:nvPr/>
        </p:nvPicPr>
        <p:blipFill>
          <a:blip r:embed="rId3">
            <a:alphaModFix/>
          </a:blip>
          <a:stretch>
            <a:fillRect/>
          </a:stretch>
        </p:blipFill>
        <p:spPr>
          <a:xfrm>
            <a:off x="344050" y="1511713"/>
            <a:ext cx="3460649" cy="2233876"/>
          </a:xfrm>
          <a:prstGeom prst="rect">
            <a:avLst/>
          </a:prstGeom>
          <a:noFill/>
          <a:ln>
            <a:noFill/>
          </a:ln>
        </p:spPr>
      </p:pic>
      <p:sp>
        <p:nvSpPr>
          <p:cNvPr id="840" name="Google Shape;840;p90"/>
          <p:cNvSpPr txBox="1"/>
          <p:nvPr>
            <p:ph idx="4294967295" type="subTitle"/>
          </p:nvPr>
        </p:nvSpPr>
        <p:spPr>
          <a:xfrm>
            <a:off x="343975" y="3737050"/>
            <a:ext cx="3460800" cy="805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chemeClr val="dk2"/>
                </a:solidFill>
              </a:rPr>
              <a:t>User chose their own tasks from this one page.</a:t>
            </a:r>
            <a:endParaRPr sz="2000">
              <a:solidFill>
                <a:schemeClr val="dk2"/>
              </a:solidFill>
              <a:latin typeface="Manjari"/>
              <a:ea typeface="Manjari"/>
              <a:cs typeface="Manjari"/>
              <a:sym typeface="Manjari"/>
            </a:endParaRPr>
          </a:p>
          <a:p>
            <a:pPr indent="0" lvl="0" marL="0" rtl="0" algn="l">
              <a:spcBef>
                <a:spcPts val="1600"/>
              </a:spcBef>
              <a:spcAft>
                <a:spcPts val="1600"/>
              </a:spcAft>
              <a:buNone/>
            </a:pPr>
            <a:r>
              <a:t/>
            </a:r>
            <a:endParaRPr sz="2000">
              <a:latin typeface="Manjari"/>
              <a:ea typeface="Manjari"/>
              <a:cs typeface="Manjari"/>
              <a:sym typeface="Manjari"/>
            </a:endParaRPr>
          </a:p>
        </p:txBody>
      </p:sp>
      <p:sp>
        <p:nvSpPr>
          <p:cNvPr id="841" name="Google Shape;841;p90"/>
          <p:cNvSpPr txBox="1"/>
          <p:nvPr>
            <p:ph idx="4294967295" type="subTitle"/>
          </p:nvPr>
        </p:nvSpPr>
        <p:spPr>
          <a:xfrm>
            <a:off x="6323050" y="1099313"/>
            <a:ext cx="1331400" cy="528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chemeClr val="dk2"/>
                </a:solidFill>
              </a:rPr>
              <a:t>After</a:t>
            </a:r>
            <a:endParaRPr sz="2000">
              <a:solidFill>
                <a:schemeClr val="dk2"/>
              </a:solidFill>
              <a:latin typeface="Manjari"/>
              <a:ea typeface="Manjari"/>
              <a:cs typeface="Manjari"/>
              <a:sym typeface="Manjari"/>
            </a:endParaRPr>
          </a:p>
          <a:p>
            <a:pPr indent="0" lvl="0" marL="0" rtl="0" algn="l">
              <a:spcBef>
                <a:spcPts val="1600"/>
              </a:spcBef>
              <a:spcAft>
                <a:spcPts val="1600"/>
              </a:spcAft>
              <a:buNone/>
            </a:pPr>
            <a:r>
              <a:t/>
            </a:r>
            <a:endParaRPr sz="2000">
              <a:latin typeface="Manjari"/>
              <a:ea typeface="Manjari"/>
              <a:cs typeface="Manjari"/>
              <a:sym typeface="Manjari"/>
            </a:endParaRPr>
          </a:p>
        </p:txBody>
      </p:sp>
      <p:sp>
        <p:nvSpPr>
          <p:cNvPr id="842" name="Google Shape;842;p90"/>
          <p:cNvSpPr txBox="1"/>
          <p:nvPr>
            <p:ph idx="4294967295" type="subTitle"/>
          </p:nvPr>
        </p:nvSpPr>
        <p:spPr>
          <a:xfrm>
            <a:off x="5223400" y="3737050"/>
            <a:ext cx="3530700" cy="805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chemeClr val="dk2"/>
                </a:solidFill>
              </a:rPr>
              <a:t>User are walked through each task in a specific order.</a:t>
            </a:r>
            <a:endParaRPr sz="2000">
              <a:solidFill>
                <a:schemeClr val="dk2"/>
              </a:solidFill>
              <a:latin typeface="Manjari"/>
              <a:ea typeface="Manjari"/>
              <a:cs typeface="Manjari"/>
              <a:sym typeface="Manjari"/>
            </a:endParaRPr>
          </a:p>
          <a:p>
            <a:pPr indent="0" lvl="0" marL="0" rtl="0" algn="l">
              <a:spcBef>
                <a:spcPts val="1600"/>
              </a:spcBef>
              <a:spcAft>
                <a:spcPts val="1600"/>
              </a:spcAft>
              <a:buNone/>
            </a:pPr>
            <a:r>
              <a:t/>
            </a:r>
            <a:endParaRPr sz="2000">
              <a:latin typeface="Manjari"/>
              <a:ea typeface="Manjari"/>
              <a:cs typeface="Manjari"/>
              <a:sym typeface="Manjari"/>
            </a:endParaRPr>
          </a:p>
        </p:txBody>
      </p:sp>
      <p:pic>
        <p:nvPicPr>
          <p:cNvPr id="843" name="Google Shape;843;p90"/>
          <p:cNvPicPr preferRelativeResize="0"/>
          <p:nvPr/>
        </p:nvPicPr>
        <p:blipFill>
          <a:blip r:embed="rId4">
            <a:alphaModFix/>
          </a:blip>
          <a:stretch>
            <a:fillRect/>
          </a:stretch>
        </p:blipFill>
        <p:spPr>
          <a:xfrm>
            <a:off x="5018625" y="1511728"/>
            <a:ext cx="3940237" cy="22338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7" name="Shape 847"/>
        <p:cNvGrpSpPr/>
        <p:nvPr/>
      </p:nvGrpSpPr>
      <p:grpSpPr>
        <a:xfrm>
          <a:off x="0" y="0"/>
          <a:ext cx="0" cy="0"/>
          <a:chOff x="0" y="0"/>
          <a:chExt cx="0" cy="0"/>
        </a:xfrm>
      </p:grpSpPr>
      <p:sp>
        <p:nvSpPr>
          <p:cNvPr id="848" name="Google Shape;848;p91"/>
          <p:cNvSpPr txBox="1"/>
          <p:nvPr>
            <p:ph idx="4294967295" type="subTitle"/>
          </p:nvPr>
        </p:nvSpPr>
        <p:spPr>
          <a:xfrm>
            <a:off x="1408675" y="1099625"/>
            <a:ext cx="1331400" cy="528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chemeClr val="dk2"/>
                </a:solidFill>
              </a:rPr>
              <a:t>BEFORE</a:t>
            </a:r>
            <a:endParaRPr sz="2000">
              <a:solidFill>
                <a:schemeClr val="dk2"/>
              </a:solidFill>
              <a:latin typeface="Manjari"/>
              <a:ea typeface="Manjari"/>
              <a:cs typeface="Manjari"/>
              <a:sym typeface="Manjari"/>
            </a:endParaRPr>
          </a:p>
          <a:p>
            <a:pPr indent="0" lvl="0" marL="0" rtl="0" algn="l">
              <a:spcBef>
                <a:spcPts val="1600"/>
              </a:spcBef>
              <a:spcAft>
                <a:spcPts val="1600"/>
              </a:spcAft>
              <a:buNone/>
            </a:pPr>
            <a:r>
              <a:t/>
            </a:r>
            <a:endParaRPr sz="2000">
              <a:latin typeface="Manjari"/>
              <a:ea typeface="Manjari"/>
              <a:cs typeface="Manjari"/>
              <a:sym typeface="Manjari"/>
            </a:endParaRPr>
          </a:p>
        </p:txBody>
      </p:sp>
      <p:cxnSp>
        <p:nvCxnSpPr>
          <p:cNvPr id="849" name="Google Shape;849;p91"/>
          <p:cNvCxnSpPr/>
          <p:nvPr/>
        </p:nvCxnSpPr>
        <p:spPr>
          <a:xfrm rot="10800000">
            <a:off x="4554300" y="1320325"/>
            <a:ext cx="35400" cy="3001200"/>
          </a:xfrm>
          <a:prstGeom prst="straightConnector1">
            <a:avLst/>
          </a:prstGeom>
          <a:noFill/>
          <a:ln cap="flat" cmpd="sng" w="28575">
            <a:solidFill>
              <a:schemeClr val="dk2"/>
            </a:solidFill>
            <a:prstDash val="dot"/>
            <a:round/>
            <a:headEnd len="med" w="med" type="none"/>
            <a:tailEnd len="med" w="med" type="none"/>
          </a:ln>
        </p:spPr>
      </p:cxnSp>
      <p:sp>
        <p:nvSpPr>
          <p:cNvPr id="850" name="Google Shape;850;p91"/>
          <p:cNvSpPr txBox="1"/>
          <p:nvPr>
            <p:ph idx="4294967295" type="subTitle"/>
          </p:nvPr>
        </p:nvSpPr>
        <p:spPr>
          <a:xfrm>
            <a:off x="343975" y="3737050"/>
            <a:ext cx="3460800" cy="805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chemeClr val="dk2"/>
                </a:solidFill>
              </a:rPr>
              <a:t>User would hear a phrase but just see sound wave.</a:t>
            </a:r>
            <a:endParaRPr sz="2000">
              <a:solidFill>
                <a:schemeClr val="dk2"/>
              </a:solidFill>
              <a:latin typeface="Manjari"/>
              <a:ea typeface="Manjari"/>
              <a:cs typeface="Manjari"/>
              <a:sym typeface="Manjari"/>
            </a:endParaRPr>
          </a:p>
          <a:p>
            <a:pPr indent="0" lvl="0" marL="0" rtl="0" algn="l">
              <a:spcBef>
                <a:spcPts val="1600"/>
              </a:spcBef>
              <a:spcAft>
                <a:spcPts val="1600"/>
              </a:spcAft>
              <a:buNone/>
            </a:pPr>
            <a:r>
              <a:t/>
            </a:r>
            <a:endParaRPr sz="2000">
              <a:latin typeface="Manjari"/>
              <a:ea typeface="Manjari"/>
              <a:cs typeface="Manjari"/>
              <a:sym typeface="Manjari"/>
            </a:endParaRPr>
          </a:p>
        </p:txBody>
      </p:sp>
      <p:sp>
        <p:nvSpPr>
          <p:cNvPr id="851" name="Google Shape;851;p91"/>
          <p:cNvSpPr txBox="1"/>
          <p:nvPr>
            <p:ph idx="4294967295" type="subTitle"/>
          </p:nvPr>
        </p:nvSpPr>
        <p:spPr>
          <a:xfrm>
            <a:off x="6323050" y="1099313"/>
            <a:ext cx="1331400" cy="528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chemeClr val="dk2"/>
                </a:solidFill>
              </a:rPr>
              <a:t>After</a:t>
            </a:r>
            <a:endParaRPr sz="2000">
              <a:solidFill>
                <a:schemeClr val="dk2"/>
              </a:solidFill>
              <a:latin typeface="Manjari"/>
              <a:ea typeface="Manjari"/>
              <a:cs typeface="Manjari"/>
              <a:sym typeface="Manjari"/>
            </a:endParaRPr>
          </a:p>
          <a:p>
            <a:pPr indent="0" lvl="0" marL="0" rtl="0" algn="l">
              <a:spcBef>
                <a:spcPts val="1600"/>
              </a:spcBef>
              <a:spcAft>
                <a:spcPts val="1600"/>
              </a:spcAft>
              <a:buNone/>
            </a:pPr>
            <a:r>
              <a:t/>
            </a:r>
            <a:endParaRPr sz="2000">
              <a:latin typeface="Manjari"/>
              <a:ea typeface="Manjari"/>
              <a:cs typeface="Manjari"/>
              <a:sym typeface="Manjari"/>
            </a:endParaRPr>
          </a:p>
        </p:txBody>
      </p:sp>
      <p:sp>
        <p:nvSpPr>
          <p:cNvPr id="852" name="Google Shape;852;p91"/>
          <p:cNvSpPr txBox="1"/>
          <p:nvPr>
            <p:ph idx="4294967295" type="subTitle"/>
          </p:nvPr>
        </p:nvSpPr>
        <p:spPr>
          <a:xfrm>
            <a:off x="5223400" y="3737050"/>
            <a:ext cx="3530700" cy="805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chemeClr val="dk2"/>
                </a:solidFill>
              </a:rPr>
              <a:t>User are greeted by the person speaking.</a:t>
            </a:r>
            <a:endParaRPr sz="2000">
              <a:solidFill>
                <a:schemeClr val="dk2"/>
              </a:solidFill>
              <a:latin typeface="Manjari"/>
              <a:ea typeface="Manjari"/>
              <a:cs typeface="Manjari"/>
              <a:sym typeface="Manjari"/>
            </a:endParaRPr>
          </a:p>
          <a:p>
            <a:pPr indent="0" lvl="0" marL="0" rtl="0" algn="l">
              <a:spcBef>
                <a:spcPts val="1600"/>
              </a:spcBef>
              <a:spcAft>
                <a:spcPts val="1600"/>
              </a:spcAft>
              <a:buNone/>
            </a:pPr>
            <a:r>
              <a:t/>
            </a:r>
            <a:endParaRPr sz="2000">
              <a:latin typeface="Manjari"/>
              <a:ea typeface="Manjari"/>
              <a:cs typeface="Manjari"/>
              <a:sym typeface="Manjari"/>
            </a:endParaRPr>
          </a:p>
        </p:txBody>
      </p:sp>
      <p:sp>
        <p:nvSpPr>
          <p:cNvPr id="853" name="Google Shape;853;p91"/>
          <p:cNvSpPr txBox="1"/>
          <p:nvPr>
            <p:ph type="title"/>
          </p:nvPr>
        </p:nvSpPr>
        <p:spPr>
          <a:xfrm>
            <a:off x="668400" y="571025"/>
            <a:ext cx="7807200" cy="528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chemeClr val="dk1"/>
                </a:solidFill>
              </a:rPr>
              <a:t>Change #2: Integrated Human Interaction</a:t>
            </a:r>
            <a:endParaRPr sz="3000">
              <a:solidFill>
                <a:schemeClr val="dk1"/>
              </a:solidFill>
            </a:endParaRPr>
          </a:p>
        </p:txBody>
      </p:sp>
      <p:pic>
        <p:nvPicPr>
          <p:cNvPr id="854" name="Google Shape;854;p91"/>
          <p:cNvPicPr preferRelativeResize="0"/>
          <p:nvPr/>
        </p:nvPicPr>
        <p:blipFill>
          <a:blip r:embed="rId3">
            <a:alphaModFix/>
          </a:blip>
          <a:stretch>
            <a:fillRect/>
          </a:stretch>
        </p:blipFill>
        <p:spPr>
          <a:xfrm>
            <a:off x="142813" y="1511725"/>
            <a:ext cx="3863112" cy="2233876"/>
          </a:xfrm>
          <a:prstGeom prst="rect">
            <a:avLst/>
          </a:prstGeom>
          <a:noFill/>
          <a:ln>
            <a:noFill/>
          </a:ln>
        </p:spPr>
      </p:pic>
      <p:pic>
        <p:nvPicPr>
          <p:cNvPr id="855" name="Google Shape;855;p91"/>
          <p:cNvPicPr preferRelativeResize="0"/>
          <p:nvPr/>
        </p:nvPicPr>
        <p:blipFill>
          <a:blip r:embed="rId4">
            <a:alphaModFix/>
          </a:blip>
          <a:stretch>
            <a:fillRect/>
          </a:stretch>
        </p:blipFill>
        <p:spPr>
          <a:xfrm>
            <a:off x="5007075" y="1511725"/>
            <a:ext cx="3963343" cy="223387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9" name="Shape 859"/>
        <p:cNvGrpSpPr/>
        <p:nvPr/>
      </p:nvGrpSpPr>
      <p:grpSpPr>
        <a:xfrm>
          <a:off x="0" y="0"/>
          <a:ext cx="0" cy="0"/>
          <a:chOff x="0" y="0"/>
          <a:chExt cx="0" cy="0"/>
        </a:xfrm>
      </p:grpSpPr>
      <p:sp>
        <p:nvSpPr>
          <p:cNvPr id="860" name="Google Shape;860;p92"/>
          <p:cNvSpPr txBox="1"/>
          <p:nvPr>
            <p:ph idx="4294967295" type="subTitle"/>
          </p:nvPr>
        </p:nvSpPr>
        <p:spPr>
          <a:xfrm>
            <a:off x="1408675" y="1099625"/>
            <a:ext cx="1331400" cy="528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chemeClr val="dk2"/>
                </a:solidFill>
              </a:rPr>
              <a:t>BEFORE</a:t>
            </a:r>
            <a:endParaRPr sz="2000">
              <a:solidFill>
                <a:schemeClr val="dk2"/>
              </a:solidFill>
              <a:latin typeface="Manjari"/>
              <a:ea typeface="Manjari"/>
              <a:cs typeface="Manjari"/>
              <a:sym typeface="Manjari"/>
            </a:endParaRPr>
          </a:p>
          <a:p>
            <a:pPr indent="0" lvl="0" marL="0" rtl="0" algn="l">
              <a:spcBef>
                <a:spcPts val="1600"/>
              </a:spcBef>
              <a:spcAft>
                <a:spcPts val="1600"/>
              </a:spcAft>
              <a:buNone/>
            </a:pPr>
            <a:r>
              <a:t/>
            </a:r>
            <a:endParaRPr sz="2000">
              <a:latin typeface="Manjari"/>
              <a:ea typeface="Manjari"/>
              <a:cs typeface="Manjari"/>
              <a:sym typeface="Manjari"/>
            </a:endParaRPr>
          </a:p>
        </p:txBody>
      </p:sp>
      <p:cxnSp>
        <p:nvCxnSpPr>
          <p:cNvPr id="861" name="Google Shape;861;p92"/>
          <p:cNvCxnSpPr/>
          <p:nvPr/>
        </p:nvCxnSpPr>
        <p:spPr>
          <a:xfrm rot="10800000">
            <a:off x="4554300" y="1320325"/>
            <a:ext cx="35400" cy="3001200"/>
          </a:xfrm>
          <a:prstGeom prst="straightConnector1">
            <a:avLst/>
          </a:prstGeom>
          <a:noFill/>
          <a:ln cap="flat" cmpd="sng" w="28575">
            <a:solidFill>
              <a:schemeClr val="dk2"/>
            </a:solidFill>
            <a:prstDash val="dot"/>
            <a:round/>
            <a:headEnd len="med" w="med" type="none"/>
            <a:tailEnd len="med" w="med" type="none"/>
          </a:ln>
        </p:spPr>
      </p:cxnSp>
      <p:sp>
        <p:nvSpPr>
          <p:cNvPr id="862" name="Google Shape;862;p92"/>
          <p:cNvSpPr txBox="1"/>
          <p:nvPr>
            <p:ph idx="4294967295" type="subTitle"/>
          </p:nvPr>
        </p:nvSpPr>
        <p:spPr>
          <a:xfrm>
            <a:off x="234100" y="3737050"/>
            <a:ext cx="3765300" cy="805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chemeClr val="dk2"/>
                </a:solidFill>
              </a:rPr>
              <a:t>Experience looked similar to a mobile app (clicking/tapping).</a:t>
            </a:r>
            <a:endParaRPr sz="2000">
              <a:solidFill>
                <a:schemeClr val="dk2"/>
              </a:solidFill>
              <a:latin typeface="Manjari"/>
              <a:ea typeface="Manjari"/>
              <a:cs typeface="Manjari"/>
              <a:sym typeface="Manjari"/>
            </a:endParaRPr>
          </a:p>
          <a:p>
            <a:pPr indent="0" lvl="0" marL="0" rtl="0" algn="l">
              <a:spcBef>
                <a:spcPts val="1600"/>
              </a:spcBef>
              <a:spcAft>
                <a:spcPts val="1600"/>
              </a:spcAft>
              <a:buNone/>
            </a:pPr>
            <a:r>
              <a:t/>
            </a:r>
            <a:endParaRPr sz="2000">
              <a:latin typeface="Manjari"/>
              <a:ea typeface="Manjari"/>
              <a:cs typeface="Manjari"/>
              <a:sym typeface="Manjari"/>
            </a:endParaRPr>
          </a:p>
        </p:txBody>
      </p:sp>
      <p:sp>
        <p:nvSpPr>
          <p:cNvPr id="863" name="Google Shape;863;p92"/>
          <p:cNvSpPr txBox="1"/>
          <p:nvPr>
            <p:ph idx="4294967295" type="subTitle"/>
          </p:nvPr>
        </p:nvSpPr>
        <p:spPr>
          <a:xfrm>
            <a:off x="6323050" y="1099313"/>
            <a:ext cx="1331400" cy="528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chemeClr val="dk2"/>
                </a:solidFill>
              </a:rPr>
              <a:t>After</a:t>
            </a:r>
            <a:endParaRPr sz="2000">
              <a:solidFill>
                <a:schemeClr val="dk2"/>
              </a:solidFill>
              <a:latin typeface="Manjari"/>
              <a:ea typeface="Manjari"/>
              <a:cs typeface="Manjari"/>
              <a:sym typeface="Manjari"/>
            </a:endParaRPr>
          </a:p>
          <a:p>
            <a:pPr indent="0" lvl="0" marL="0" rtl="0" algn="l">
              <a:spcBef>
                <a:spcPts val="1600"/>
              </a:spcBef>
              <a:spcAft>
                <a:spcPts val="1600"/>
              </a:spcAft>
              <a:buNone/>
            </a:pPr>
            <a:r>
              <a:t/>
            </a:r>
            <a:endParaRPr sz="2000">
              <a:latin typeface="Manjari"/>
              <a:ea typeface="Manjari"/>
              <a:cs typeface="Manjari"/>
              <a:sym typeface="Manjari"/>
            </a:endParaRPr>
          </a:p>
        </p:txBody>
      </p:sp>
      <p:sp>
        <p:nvSpPr>
          <p:cNvPr id="864" name="Google Shape;864;p92"/>
          <p:cNvSpPr txBox="1"/>
          <p:nvPr>
            <p:ph idx="4294967295" type="subTitle"/>
          </p:nvPr>
        </p:nvSpPr>
        <p:spPr>
          <a:xfrm>
            <a:off x="5223400" y="3737050"/>
            <a:ext cx="3530700" cy="805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chemeClr val="dk2"/>
                </a:solidFill>
              </a:rPr>
              <a:t>User can better see how they should interact in VR.</a:t>
            </a:r>
            <a:endParaRPr sz="2000">
              <a:solidFill>
                <a:schemeClr val="dk2"/>
              </a:solidFill>
              <a:latin typeface="Manjari"/>
              <a:ea typeface="Manjari"/>
              <a:cs typeface="Manjari"/>
              <a:sym typeface="Manjari"/>
            </a:endParaRPr>
          </a:p>
          <a:p>
            <a:pPr indent="0" lvl="0" marL="0" rtl="0" algn="l">
              <a:spcBef>
                <a:spcPts val="1600"/>
              </a:spcBef>
              <a:spcAft>
                <a:spcPts val="1600"/>
              </a:spcAft>
              <a:buNone/>
            </a:pPr>
            <a:r>
              <a:t/>
            </a:r>
            <a:endParaRPr sz="2000">
              <a:latin typeface="Manjari"/>
              <a:ea typeface="Manjari"/>
              <a:cs typeface="Manjari"/>
              <a:sym typeface="Manjari"/>
            </a:endParaRPr>
          </a:p>
        </p:txBody>
      </p:sp>
      <p:sp>
        <p:nvSpPr>
          <p:cNvPr id="865" name="Google Shape;865;p92"/>
          <p:cNvSpPr txBox="1"/>
          <p:nvPr>
            <p:ph type="title"/>
          </p:nvPr>
        </p:nvSpPr>
        <p:spPr>
          <a:xfrm>
            <a:off x="1613250" y="606350"/>
            <a:ext cx="5917500" cy="528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chemeClr val="dk1"/>
                </a:solidFill>
              </a:rPr>
              <a:t>Change #3: Better VR Simulation</a:t>
            </a:r>
            <a:endParaRPr sz="3000">
              <a:solidFill>
                <a:schemeClr val="dk1"/>
              </a:solidFill>
            </a:endParaRPr>
          </a:p>
        </p:txBody>
      </p:sp>
      <p:pic>
        <p:nvPicPr>
          <p:cNvPr id="866" name="Google Shape;866;p92"/>
          <p:cNvPicPr preferRelativeResize="0"/>
          <p:nvPr/>
        </p:nvPicPr>
        <p:blipFill>
          <a:blip r:embed="rId3">
            <a:alphaModFix/>
          </a:blip>
          <a:stretch>
            <a:fillRect/>
          </a:stretch>
        </p:blipFill>
        <p:spPr>
          <a:xfrm>
            <a:off x="96575" y="1511725"/>
            <a:ext cx="4040362" cy="2233875"/>
          </a:xfrm>
          <a:prstGeom prst="rect">
            <a:avLst/>
          </a:prstGeom>
          <a:noFill/>
          <a:ln>
            <a:noFill/>
          </a:ln>
        </p:spPr>
      </p:pic>
      <p:pic>
        <p:nvPicPr>
          <p:cNvPr id="867" name="Google Shape;867;p92"/>
          <p:cNvPicPr preferRelativeResize="0"/>
          <p:nvPr/>
        </p:nvPicPr>
        <p:blipFill>
          <a:blip r:embed="rId4">
            <a:alphaModFix/>
          </a:blip>
          <a:stretch>
            <a:fillRect/>
          </a:stretch>
        </p:blipFill>
        <p:spPr>
          <a:xfrm>
            <a:off x="4968575" y="1494296"/>
            <a:ext cx="4040351" cy="226872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1" name="Shape 871"/>
        <p:cNvGrpSpPr/>
        <p:nvPr/>
      </p:nvGrpSpPr>
      <p:grpSpPr>
        <a:xfrm>
          <a:off x="0" y="0"/>
          <a:ext cx="0" cy="0"/>
          <a:chOff x="0" y="0"/>
          <a:chExt cx="0" cy="0"/>
        </a:xfrm>
      </p:grpSpPr>
      <p:sp>
        <p:nvSpPr>
          <p:cNvPr id="872" name="Google Shape;872;p93"/>
          <p:cNvSpPr txBox="1"/>
          <p:nvPr>
            <p:ph type="title"/>
          </p:nvPr>
        </p:nvSpPr>
        <p:spPr>
          <a:xfrm>
            <a:off x="111750" y="996475"/>
            <a:ext cx="8920500" cy="528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500">
                <a:solidFill>
                  <a:schemeClr val="dk1"/>
                </a:solidFill>
              </a:rPr>
              <a:t>Medium-Fi Prototype Task Flows</a:t>
            </a:r>
            <a:endParaRPr sz="4500">
              <a:solidFill>
                <a:schemeClr val="dk1"/>
              </a:solidFill>
            </a:endParaRPr>
          </a:p>
        </p:txBody>
      </p:sp>
      <p:pic>
        <p:nvPicPr>
          <p:cNvPr id="873" name="Google Shape;873;p93"/>
          <p:cNvPicPr preferRelativeResize="0"/>
          <p:nvPr/>
        </p:nvPicPr>
        <p:blipFill>
          <a:blip r:embed="rId3">
            <a:alphaModFix/>
          </a:blip>
          <a:stretch>
            <a:fillRect/>
          </a:stretch>
        </p:blipFill>
        <p:spPr>
          <a:xfrm>
            <a:off x="3498600" y="2081200"/>
            <a:ext cx="2146825" cy="21468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7" name="Shape 877"/>
        <p:cNvGrpSpPr/>
        <p:nvPr/>
      </p:nvGrpSpPr>
      <p:grpSpPr>
        <a:xfrm>
          <a:off x="0" y="0"/>
          <a:ext cx="0" cy="0"/>
          <a:chOff x="0" y="0"/>
          <a:chExt cx="0" cy="0"/>
        </a:xfrm>
      </p:grpSpPr>
      <p:sp>
        <p:nvSpPr>
          <p:cNvPr id="878" name="Google Shape;878;p94"/>
          <p:cNvSpPr txBox="1"/>
          <p:nvPr>
            <p:ph type="title"/>
          </p:nvPr>
        </p:nvSpPr>
        <p:spPr>
          <a:xfrm>
            <a:off x="389400" y="578075"/>
            <a:ext cx="8365200" cy="528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chemeClr val="dk1"/>
                </a:solidFill>
              </a:rPr>
              <a:t>Task Flow</a:t>
            </a:r>
            <a:r>
              <a:rPr lang="en" sz="3000">
                <a:solidFill>
                  <a:schemeClr val="dk1"/>
                </a:solidFill>
              </a:rPr>
              <a:t> #1: Understand Simple Phrases</a:t>
            </a:r>
            <a:endParaRPr sz="3000">
              <a:solidFill>
                <a:schemeClr val="dk1"/>
              </a:solidFill>
            </a:endParaRPr>
          </a:p>
        </p:txBody>
      </p:sp>
      <p:pic>
        <p:nvPicPr>
          <p:cNvPr id="879" name="Google Shape;879;p94"/>
          <p:cNvPicPr preferRelativeResize="0"/>
          <p:nvPr/>
        </p:nvPicPr>
        <p:blipFill>
          <a:blip r:embed="rId3">
            <a:alphaModFix/>
          </a:blip>
          <a:stretch>
            <a:fillRect/>
          </a:stretch>
        </p:blipFill>
        <p:spPr>
          <a:xfrm>
            <a:off x="91850" y="1402600"/>
            <a:ext cx="2803343" cy="1583725"/>
          </a:xfrm>
          <a:prstGeom prst="rect">
            <a:avLst/>
          </a:prstGeom>
          <a:noFill/>
          <a:ln>
            <a:noFill/>
          </a:ln>
        </p:spPr>
      </p:pic>
      <p:pic>
        <p:nvPicPr>
          <p:cNvPr id="880" name="Google Shape;880;p94"/>
          <p:cNvPicPr preferRelativeResize="0"/>
          <p:nvPr/>
        </p:nvPicPr>
        <p:blipFill>
          <a:blip r:embed="rId4">
            <a:alphaModFix/>
          </a:blip>
          <a:stretch>
            <a:fillRect/>
          </a:stretch>
        </p:blipFill>
        <p:spPr>
          <a:xfrm>
            <a:off x="3155638" y="1401225"/>
            <a:ext cx="2832727" cy="1586487"/>
          </a:xfrm>
          <a:prstGeom prst="rect">
            <a:avLst/>
          </a:prstGeom>
          <a:noFill/>
          <a:ln>
            <a:noFill/>
          </a:ln>
        </p:spPr>
      </p:pic>
      <p:pic>
        <p:nvPicPr>
          <p:cNvPr id="881" name="Google Shape;881;p94"/>
          <p:cNvPicPr preferRelativeResize="0"/>
          <p:nvPr/>
        </p:nvPicPr>
        <p:blipFill>
          <a:blip r:embed="rId5">
            <a:alphaModFix/>
          </a:blip>
          <a:stretch>
            <a:fillRect/>
          </a:stretch>
        </p:blipFill>
        <p:spPr>
          <a:xfrm>
            <a:off x="6248825" y="1402600"/>
            <a:ext cx="2832727" cy="1583724"/>
          </a:xfrm>
          <a:prstGeom prst="rect">
            <a:avLst/>
          </a:prstGeom>
          <a:noFill/>
          <a:ln>
            <a:noFill/>
          </a:ln>
        </p:spPr>
      </p:pic>
      <p:cxnSp>
        <p:nvCxnSpPr>
          <p:cNvPr id="882" name="Google Shape;882;p94"/>
          <p:cNvCxnSpPr>
            <a:stCxn id="879" idx="3"/>
            <a:endCxn id="880" idx="1"/>
          </p:cNvCxnSpPr>
          <p:nvPr/>
        </p:nvCxnSpPr>
        <p:spPr>
          <a:xfrm>
            <a:off x="2895193" y="2194463"/>
            <a:ext cx="260400" cy="0"/>
          </a:xfrm>
          <a:prstGeom prst="straightConnector1">
            <a:avLst/>
          </a:prstGeom>
          <a:noFill/>
          <a:ln cap="flat" cmpd="sng" w="9525">
            <a:solidFill>
              <a:schemeClr val="dk2"/>
            </a:solidFill>
            <a:prstDash val="solid"/>
            <a:round/>
            <a:headEnd len="med" w="med" type="none"/>
            <a:tailEnd len="med" w="med" type="triangle"/>
          </a:ln>
        </p:spPr>
      </p:cxnSp>
      <p:cxnSp>
        <p:nvCxnSpPr>
          <p:cNvPr id="883" name="Google Shape;883;p94"/>
          <p:cNvCxnSpPr>
            <a:endCxn id="881" idx="1"/>
          </p:cNvCxnSpPr>
          <p:nvPr/>
        </p:nvCxnSpPr>
        <p:spPr>
          <a:xfrm>
            <a:off x="5988425" y="2194462"/>
            <a:ext cx="260400" cy="0"/>
          </a:xfrm>
          <a:prstGeom prst="straightConnector1">
            <a:avLst/>
          </a:prstGeom>
          <a:noFill/>
          <a:ln cap="flat" cmpd="sng" w="9525">
            <a:solidFill>
              <a:schemeClr val="dk2"/>
            </a:solidFill>
            <a:prstDash val="solid"/>
            <a:round/>
            <a:headEnd len="med" w="med" type="none"/>
            <a:tailEnd len="med" w="med" type="triangle"/>
          </a:ln>
        </p:spPr>
      </p:cxnSp>
      <p:sp>
        <p:nvSpPr>
          <p:cNvPr id="884" name="Google Shape;884;p94"/>
          <p:cNvSpPr txBox="1"/>
          <p:nvPr>
            <p:ph idx="4294967295" type="body"/>
          </p:nvPr>
        </p:nvSpPr>
        <p:spPr>
          <a:xfrm>
            <a:off x="385813" y="3165200"/>
            <a:ext cx="8372400" cy="1307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2000"/>
              <a:t>Users are asked to choose an adventure / place and then are asked to read the menu at the Coffee Shop. They are tasked with understanding the short phrases that lead them through these steps.</a:t>
            </a:r>
            <a:endParaRPr sz="16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8" name="Shape 888"/>
        <p:cNvGrpSpPr/>
        <p:nvPr/>
      </p:nvGrpSpPr>
      <p:grpSpPr>
        <a:xfrm>
          <a:off x="0" y="0"/>
          <a:ext cx="0" cy="0"/>
          <a:chOff x="0" y="0"/>
          <a:chExt cx="0" cy="0"/>
        </a:xfrm>
      </p:grpSpPr>
      <p:sp>
        <p:nvSpPr>
          <p:cNvPr id="889" name="Google Shape;889;p95"/>
          <p:cNvSpPr txBox="1"/>
          <p:nvPr>
            <p:ph type="title"/>
          </p:nvPr>
        </p:nvSpPr>
        <p:spPr>
          <a:xfrm>
            <a:off x="84775" y="571025"/>
            <a:ext cx="9029400" cy="528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900">
                <a:solidFill>
                  <a:schemeClr val="dk1"/>
                </a:solidFill>
              </a:rPr>
              <a:t>Task Flow #2: Read and Write Common Statements</a:t>
            </a:r>
            <a:endParaRPr sz="2900">
              <a:solidFill>
                <a:schemeClr val="dk1"/>
              </a:solidFill>
            </a:endParaRPr>
          </a:p>
        </p:txBody>
      </p:sp>
      <p:pic>
        <p:nvPicPr>
          <p:cNvPr id="890" name="Google Shape;890;p95"/>
          <p:cNvPicPr preferRelativeResize="0"/>
          <p:nvPr/>
        </p:nvPicPr>
        <p:blipFill>
          <a:blip r:embed="rId3">
            <a:alphaModFix/>
          </a:blip>
          <a:stretch>
            <a:fillRect/>
          </a:stretch>
        </p:blipFill>
        <p:spPr>
          <a:xfrm>
            <a:off x="143275" y="1394750"/>
            <a:ext cx="2813051" cy="1583726"/>
          </a:xfrm>
          <a:prstGeom prst="rect">
            <a:avLst/>
          </a:prstGeom>
          <a:noFill/>
          <a:ln>
            <a:noFill/>
          </a:ln>
        </p:spPr>
      </p:pic>
      <p:pic>
        <p:nvPicPr>
          <p:cNvPr id="891" name="Google Shape;891;p95"/>
          <p:cNvPicPr preferRelativeResize="0"/>
          <p:nvPr/>
        </p:nvPicPr>
        <p:blipFill>
          <a:blip r:embed="rId4">
            <a:alphaModFix/>
          </a:blip>
          <a:stretch>
            <a:fillRect/>
          </a:stretch>
        </p:blipFill>
        <p:spPr>
          <a:xfrm>
            <a:off x="3171813" y="1394750"/>
            <a:ext cx="2855337" cy="1583725"/>
          </a:xfrm>
          <a:prstGeom prst="rect">
            <a:avLst/>
          </a:prstGeom>
          <a:noFill/>
          <a:ln>
            <a:noFill/>
          </a:ln>
        </p:spPr>
      </p:pic>
      <p:pic>
        <p:nvPicPr>
          <p:cNvPr id="892" name="Google Shape;892;p95"/>
          <p:cNvPicPr preferRelativeResize="0"/>
          <p:nvPr/>
        </p:nvPicPr>
        <p:blipFill>
          <a:blip r:embed="rId5">
            <a:alphaModFix/>
          </a:blip>
          <a:stretch>
            <a:fillRect/>
          </a:stretch>
        </p:blipFill>
        <p:spPr>
          <a:xfrm>
            <a:off x="6242650" y="1394750"/>
            <a:ext cx="2840156" cy="1583726"/>
          </a:xfrm>
          <a:prstGeom prst="rect">
            <a:avLst/>
          </a:prstGeom>
          <a:noFill/>
          <a:ln>
            <a:noFill/>
          </a:ln>
        </p:spPr>
      </p:pic>
      <p:cxnSp>
        <p:nvCxnSpPr>
          <p:cNvPr id="893" name="Google Shape;893;p95"/>
          <p:cNvCxnSpPr>
            <a:endCxn id="891" idx="1"/>
          </p:cNvCxnSpPr>
          <p:nvPr/>
        </p:nvCxnSpPr>
        <p:spPr>
          <a:xfrm>
            <a:off x="2956413" y="2186613"/>
            <a:ext cx="215400" cy="0"/>
          </a:xfrm>
          <a:prstGeom prst="straightConnector1">
            <a:avLst/>
          </a:prstGeom>
          <a:noFill/>
          <a:ln cap="flat" cmpd="sng" w="9525">
            <a:solidFill>
              <a:schemeClr val="dk2"/>
            </a:solidFill>
            <a:prstDash val="solid"/>
            <a:round/>
            <a:headEnd len="med" w="med" type="none"/>
            <a:tailEnd len="med" w="med" type="triangle"/>
          </a:ln>
        </p:spPr>
      </p:cxnSp>
      <p:cxnSp>
        <p:nvCxnSpPr>
          <p:cNvPr id="894" name="Google Shape;894;p95"/>
          <p:cNvCxnSpPr>
            <a:endCxn id="892" idx="1"/>
          </p:cNvCxnSpPr>
          <p:nvPr/>
        </p:nvCxnSpPr>
        <p:spPr>
          <a:xfrm>
            <a:off x="6027250" y="2186613"/>
            <a:ext cx="215400" cy="0"/>
          </a:xfrm>
          <a:prstGeom prst="straightConnector1">
            <a:avLst/>
          </a:prstGeom>
          <a:noFill/>
          <a:ln cap="flat" cmpd="sng" w="9525">
            <a:solidFill>
              <a:schemeClr val="dk2"/>
            </a:solidFill>
            <a:prstDash val="solid"/>
            <a:round/>
            <a:headEnd len="med" w="med" type="none"/>
            <a:tailEnd len="med" w="med" type="triangle"/>
          </a:ln>
        </p:spPr>
      </p:cxnSp>
      <p:sp>
        <p:nvSpPr>
          <p:cNvPr id="895" name="Google Shape;895;p95"/>
          <p:cNvSpPr txBox="1"/>
          <p:nvPr>
            <p:ph idx="4294967295" type="body"/>
          </p:nvPr>
        </p:nvSpPr>
        <p:spPr>
          <a:xfrm>
            <a:off x="385813" y="3165200"/>
            <a:ext cx="8372400" cy="1307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2000"/>
              <a:t>Users are asked to recall what they </a:t>
            </a:r>
            <a:r>
              <a:rPr lang="en" sz="2000"/>
              <a:t>have</a:t>
            </a:r>
            <a:r>
              <a:rPr lang="en" sz="2000"/>
              <a:t> learned by writing down their order. This is a moderate task as they must remember the items they read previously and </a:t>
            </a:r>
            <a:endParaRPr sz="16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sp>
        <p:nvSpPr>
          <p:cNvPr id="709" name="Google Shape;709;p78"/>
          <p:cNvSpPr txBox="1"/>
          <p:nvPr>
            <p:ph idx="2" type="title"/>
          </p:nvPr>
        </p:nvSpPr>
        <p:spPr>
          <a:xfrm>
            <a:off x="624125" y="3651888"/>
            <a:ext cx="1359900" cy="333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00C3B1"/>
                </a:solidFill>
              </a:rPr>
              <a:t>Amanda</a:t>
            </a:r>
            <a:endParaRPr>
              <a:solidFill>
                <a:srgbClr val="00C3B1"/>
              </a:solidFill>
              <a:latin typeface="Rozha One"/>
              <a:ea typeface="Rozha One"/>
              <a:cs typeface="Rozha One"/>
              <a:sym typeface="Rozha One"/>
            </a:endParaRPr>
          </a:p>
        </p:txBody>
      </p:sp>
      <p:sp>
        <p:nvSpPr>
          <p:cNvPr id="710" name="Google Shape;710;p78"/>
          <p:cNvSpPr txBox="1"/>
          <p:nvPr>
            <p:ph idx="3" type="title"/>
          </p:nvPr>
        </p:nvSpPr>
        <p:spPr>
          <a:xfrm>
            <a:off x="2802750" y="3651888"/>
            <a:ext cx="1359900" cy="333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00C3B1"/>
                </a:solidFill>
              </a:rPr>
              <a:t>Anna</a:t>
            </a:r>
            <a:endParaRPr>
              <a:solidFill>
                <a:srgbClr val="00C3B1"/>
              </a:solidFill>
              <a:latin typeface="Rozha One"/>
              <a:ea typeface="Rozha One"/>
              <a:cs typeface="Rozha One"/>
              <a:sym typeface="Rozha One"/>
            </a:endParaRPr>
          </a:p>
        </p:txBody>
      </p:sp>
      <p:sp>
        <p:nvSpPr>
          <p:cNvPr id="711" name="Google Shape;711;p78"/>
          <p:cNvSpPr txBox="1"/>
          <p:nvPr>
            <p:ph type="title"/>
          </p:nvPr>
        </p:nvSpPr>
        <p:spPr>
          <a:xfrm>
            <a:off x="1974300" y="606925"/>
            <a:ext cx="5195400" cy="528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Team Members</a:t>
            </a:r>
            <a:endParaRPr>
              <a:solidFill>
                <a:schemeClr val="dk1"/>
              </a:solidFill>
            </a:endParaRPr>
          </a:p>
        </p:txBody>
      </p:sp>
      <p:sp>
        <p:nvSpPr>
          <p:cNvPr id="712" name="Google Shape;712;p78"/>
          <p:cNvSpPr txBox="1"/>
          <p:nvPr>
            <p:ph idx="5" type="title"/>
          </p:nvPr>
        </p:nvSpPr>
        <p:spPr>
          <a:xfrm>
            <a:off x="4981375" y="3651888"/>
            <a:ext cx="1359900" cy="333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00C3B1"/>
                </a:solidFill>
              </a:rPr>
              <a:t>Selaine</a:t>
            </a:r>
            <a:endParaRPr>
              <a:solidFill>
                <a:srgbClr val="00C3B1"/>
              </a:solidFill>
              <a:latin typeface="Rozha One"/>
              <a:ea typeface="Rozha One"/>
              <a:cs typeface="Rozha One"/>
              <a:sym typeface="Rozha One"/>
            </a:endParaRPr>
          </a:p>
        </p:txBody>
      </p:sp>
      <p:sp>
        <p:nvSpPr>
          <p:cNvPr id="713" name="Google Shape;713;p78"/>
          <p:cNvSpPr txBox="1"/>
          <p:nvPr>
            <p:ph idx="7" type="title"/>
          </p:nvPr>
        </p:nvSpPr>
        <p:spPr>
          <a:xfrm>
            <a:off x="7233700" y="3651888"/>
            <a:ext cx="1359900" cy="333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00C3B1"/>
                </a:solidFill>
              </a:rPr>
              <a:t>Wilmer</a:t>
            </a:r>
            <a:endParaRPr>
              <a:solidFill>
                <a:srgbClr val="00C3B1"/>
              </a:solidFill>
              <a:latin typeface="Rozha One"/>
              <a:ea typeface="Rozha One"/>
              <a:cs typeface="Rozha One"/>
              <a:sym typeface="Rozha One"/>
            </a:endParaRPr>
          </a:p>
        </p:txBody>
      </p:sp>
      <p:pic>
        <p:nvPicPr>
          <p:cNvPr id="714" name="Google Shape;714;p78"/>
          <p:cNvPicPr preferRelativeResize="0"/>
          <p:nvPr/>
        </p:nvPicPr>
        <p:blipFill rotWithShape="1">
          <a:blip r:embed="rId3">
            <a:alphaModFix/>
          </a:blip>
          <a:srcRect b="0" l="0" r="0" t="0"/>
          <a:stretch/>
        </p:blipFill>
        <p:spPr>
          <a:xfrm>
            <a:off x="2617654" y="1705713"/>
            <a:ext cx="1730100" cy="1758000"/>
          </a:xfrm>
          <a:prstGeom prst="ellipse">
            <a:avLst/>
          </a:prstGeom>
          <a:noFill/>
          <a:ln>
            <a:noFill/>
          </a:ln>
        </p:spPr>
      </p:pic>
      <p:pic>
        <p:nvPicPr>
          <p:cNvPr id="715" name="Google Shape;715;p78"/>
          <p:cNvPicPr preferRelativeResize="0"/>
          <p:nvPr/>
        </p:nvPicPr>
        <p:blipFill rotWithShape="1">
          <a:blip r:embed="rId4">
            <a:alphaModFix/>
          </a:blip>
          <a:srcRect b="2253" l="0" r="0" t="2253"/>
          <a:stretch/>
        </p:blipFill>
        <p:spPr>
          <a:xfrm>
            <a:off x="6974875" y="1725828"/>
            <a:ext cx="1730100" cy="1717500"/>
          </a:xfrm>
          <a:prstGeom prst="ellipse">
            <a:avLst/>
          </a:prstGeom>
          <a:noFill/>
          <a:ln>
            <a:noFill/>
          </a:ln>
        </p:spPr>
      </p:pic>
      <p:pic>
        <p:nvPicPr>
          <p:cNvPr id="716" name="Google Shape;716;p78"/>
          <p:cNvPicPr preferRelativeResize="0"/>
          <p:nvPr/>
        </p:nvPicPr>
        <p:blipFill rotWithShape="1">
          <a:blip r:embed="rId5">
            <a:alphaModFix/>
          </a:blip>
          <a:srcRect b="26010" l="11633" r="11626" t="3483"/>
          <a:stretch/>
        </p:blipFill>
        <p:spPr>
          <a:xfrm>
            <a:off x="4796272" y="1725922"/>
            <a:ext cx="1730100" cy="1717500"/>
          </a:xfrm>
          <a:prstGeom prst="ellipse">
            <a:avLst/>
          </a:prstGeom>
          <a:noFill/>
          <a:ln>
            <a:noFill/>
          </a:ln>
        </p:spPr>
      </p:pic>
      <p:pic>
        <p:nvPicPr>
          <p:cNvPr id="717" name="Google Shape;717;p78"/>
          <p:cNvPicPr preferRelativeResize="0"/>
          <p:nvPr/>
        </p:nvPicPr>
        <p:blipFill rotWithShape="1">
          <a:blip r:embed="rId6">
            <a:alphaModFix/>
          </a:blip>
          <a:srcRect b="2253" l="0" r="0" t="2253"/>
          <a:stretch/>
        </p:blipFill>
        <p:spPr>
          <a:xfrm>
            <a:off x="439025" y="1725918"/>
            <a:ext cx="1730100" cy="1717500"/>
          </a:xfrm>
          <a:prstGeom prst="ellipse">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9" name="Shape 899"/>
        <p:cNvGrpSpPr/>
        <p:nvPr/>
      </p:nvGrpSpPr>
      <p:grpSpPr>
        <a:xfrm>
          <a:off x="0" y="0"/>
          <a:ext cx="0" cy="0"/>
          <a:chOff x="0" y="0"/>
          <a:chExt cx="0" cy="0"/>
        </a:xfrm>
      </p:grpSpPr>
      <p:sp>
        <p:nvSpPr>
          <p:cNvPr id="900" name="Google Shape;900;p96"/>
          <p:cNvSpPr txBox="1"/>
          <p:nvPr>
            <p:ph type="title"/>
          </p:nvPr>
        </p:nvSpPr>
        <p:spPr>
          <a:xfrm>
            <a:off x="120100" y="571025"/>
            <a:ext cx="8916300" cy="528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600">
                <a:solidFill>
                  <a:schemeClr val="dk1"/>
                </a:solidFill>
              </a:rPr>
              <a:t>Task Flow #3: </a:t>
            </a:r>
            <a:r>
              <a:rPr lang="en" sz="2600">
                <a:solidFill>
                  <a:schemeClr val="dk1"/>
                </a:solidFill>
              </a:rPr>
              <a:t>Answer Questions and Follow Instructions</a:t>
            </a:r>
            <a:endParaRPr sz="2600">
              <a:solidFill>
                <a:schemeClr val="dk1"/>
              </a:solidFill>
            </a:endParaRPr>
          </a:p>
        </p:txBody>
      </p:sp>
      <p:pic>
        <p:nvPicPr>
          <p:cNvPr id="901" name="Google Shape;901;p96"/>
          <p:cNvPicPr preferRelativeResize="0"/>
          <p:nvPr/>
        </p:nvPicPr>
        <p:blipFill>
          <a:blip r:embed="rId3">
            <a:alphaModFix/>
          </a:blip>
          <a:stretch>
            <a:fillRect/>
          </a:stretch>
        </p:blipFill>
        <p:spPr>
          <a:xfrm>
            <a:off x="3059012" y="1409613"/>
            <a:ext cx="2763174" cy="1532614"/>
          </a:xfrm>
          <a:prstGeom prst="rect">
            <a:avLst/>
          </a:prstGeom>
          <a:noFill/>
          <a:ln>
            <a:noFill/>
          </a:ln>
        </p:spPr>
      </p:pic>
      <p:pic>
        <p:nvPicPr>
          <p:cNvPr id="902" name="Google Shape;902;p96"/>
          <p:cNvPicPr preferRelativeResize="0"/>
          <p:nvPr/>
        </p:nvPicPr>
        <p:blipFill>
          <a:blip r:embed="rId4">
            <a:alphaModFix/>
          </a:blip>
          <a:stretch>
            <a:fillRect/>
          </a:stretch>
        </p:blipFill>
        <p:spPr>
          <a:xfrm>
            <a:off x="5997925" y="1409636"/>
            <a:ext cx="2763174" cy="1532593"/>
          </a:xfrm>
          <a:prstGeom prst="rect">
            <a:avLst/>
          </a:prstGeom>
          <a:noFill/>
          <a:ln>
            <a:noFill/>
          </a:ln>
        </p:spPr>
      </p:pic>
      <p:pic>
        <p:nvPicPr>
          <p:cNvPr id="903" name="Google Shape;903;p96"/>
          <p:cNvPicPr preferRelativeResize="0"/>
          <p:nvPr/>
        </p:nvPicPr>
        <p:blipFill>
          <a:blip r:embed="rId5">
            <a:alphaModFix/>
          </a:blip>
          <a:stretch>
            <a:fillRect/>
          </a:stretch>
        </p:blipFill>
        <p:spPr>
          <a:xfrm>
            <a:off x="120100" y="1399625"/>
            <a:ext cx="2763174" cy="1552626"/>
          </a:xfrm>
          <a:prstGeom prst="rect">
            <a:avLst/>
          </a:prstGeom>
          <a:noFill/>
          <a:ln>
            <a:noFill/>
          </a:ln>
        </p:spPr>
      </p:pic>
      <p:sp>
        <p:nvSpPr>
          <p:cNvPr id="904" name="Google Shape;904;p96"/>
          <p:cNvSpPr txBox="1"/>
          <p:nvPr>
            <p:ph idx="4294967295" type="body"/>
          </p:nvPr>
        </p:nvSpPr>
        <p:spPr>
          <a:xfrm>
            <a:off x="385788" y="3052975"/>
            <a:ext cx="8372400" cy="1307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Users are asked to follow </a:t>
            </a:r>
            <a:r>
              <a:rPr lang="en"/>
              <a:t>directional instructions and converse with a person in the cafe who asks them what they recommend. This is a complex task because users must recall what they remember from the menu, practice speaking their order, and hold a conversation in the language they are learning. </a:t>
            </a:r>
            <a:endParaRPr sz="1400"/>
          </a:p>
        </p:txBody>
      </p:sp>
      <p:cxnSp>
        <p:nvCxnSpPr>
          <p:cNvPr id="905" name="Google Shape;905;p96"/>
          <p:cNvCxnSpPr>
            <a:stCxn id="903" idx="3"/>
            <a:endCxn id="901" idx="1"/>
          </p:cNvCxnSpPr>
          <p:nvPr/>
        </p:nvCxnSpPr>
        <p:spPr>
          <a:xfrm>
            <a:off x="2883274" y="2175938"/>
            <a:ext cx="175800" cy="0"/>
          </a:xfrm>
          <a:prstGeom prst="straightConnector1">
            <a:avLst/>
          </a:prstGeom>
          <a:noFill/>
          <a:ln cap="flat" cmpd="sng" w="9525">
            <a:solidFill>
              <a:schemeClr val="dk2"/>
            </a:solidFill>
            <a:prstDash val="solid"/>
            <a:round/>
            <a:headEnd len="med" w="med" type="none"/>
            <a:tailEnd len="med" w="med" type="triangle"/>
          </a:ln>
        </p:spPr>
      </p:cxnSp>
      <p:cxnSp>
        <p:nvCxnSpPr>
          <p:cNvPr id="906" name="Google Shape;906;p96"/>
          <p:cNvCxnSpPr>
            <a:stCxn id="901" idx="3"/>
            <a:endCxn id="902" idx="1"/>
          </p:cNvCxnSpPr>
          <p:nvPr/>
        </p:nvCxnSpPr>
        <p:spPr>
          <a:xfrm>
            <a:off x="5822187" y="2175919"/>
            <a:ext cx="175800" cy="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0" name="Shape 910"/>
        <p:cNvGrpSpPr/>
        <p:nvPr/>
      </p:nvGrpSpPr>
      <p:grpSpPr>
        <a:xfrm>
          <a:off x="0" y="0"/>
          <a:ext cx="0" cy="0"/>
          <a:chOff x="0" y="0"/>
          <a:chExt cx="0" cy="0"/>
        </a:xfrm>
      </p:grpSpPr>
      <p:sp>
        <p:nvSpPr>
          <p:cNvPr id="911" name="Google Shape;911;p97"/>
          <p:cNvSpPr txBox="1"/>
          <p:nvPr>
            <p:ph type="title"/>
          </p:nvPr>
        </p:nvSpPr>
        <p:spPr>
          <a:xfrm>
            <a:off x="2257050" y="1103700"/>
            <a:ext cx="4629900" cy="2936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7000">
                <a:solidFill>
                  <a:schemeClr val="dk1"/>
                </a:solidFill>
              </a:rPr>
              <a:t>Prototype </a:t>
            </a:r>
            <a:endParaRPr sz="7000">
              <a:solidFill>
                <a:schemeClr val="dk1"/>
              </a:solidFill>
            </a:endParaRPr>
          </a:p>
          <a:p>
            <a:pPr indent="0" lvl="0" marL="0" rtl="0" algn="ctr">
              <a:spcBef>
                <a:spcPts val="0"/>
              </a:spcBef>
              <a:spcAft>
                <a:spcPts val="0"/>
              </a:spcAft>
              <a:buNone/>
            </a:pPr>
            <a:r>
              <a:rPr lang="en" sz="7000">
                <a:solidFill>
                  <a:schemeClr val="dk1"/>
                </a:solidFill>
              </a:rPr>
              <a:t>Overview</a:t>
            </a:r>
            <a:endParaRPr sz="7000">
              <a:solidFill>
                <a:schemeClr val="dk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5" name="Shape 915"/>
        <p:cNvGrpSpPr/>
        <p:nvPr/>
      </p:nvGrpSpPr>
      <p:grpSpPr>
        <a:xfrm>
          <a:off x="0" y="0"/>
          <a:ext cx="0" cy="0"/>
          <a:chOff x="0" y="0"/>
          <a:chExt cx="0" cy="0"/>
        </a:xfrm>
      </p:grpSpPr>
      <p:sp>
        <p:nvSpPr>
          <p:cNvPr id="916" name="Google Shape;916;p98"/>
          <p:cNvSpPr txBox="1"/>
          <p:nvPr>
            <p:ph type="title"/>
          </p:nvPr>
        </p:nvSpPr>
        <p:spPr>
          <a:xfrm>
            <a:off x="1974300" y="683125"/>
            <a:ext cx="5195400" cy="528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rPr>
              <a:t>Design / Prototyping Tools</a:t>
            </a:r>
            <a:endParaRPr sz="2700">
              <a:solidFill>
                <a:schemeClr val="dk1"/>
              </a:solidFill>
            </a:endParaRPr>
          </a:p>
        </p:txBody>
      </p:sp>
      <p:sp>
        <p:nvSpPr>
          <p:cNvPr id="917" name="Google Shape;917;p98"/>
          <p:cNvSpPr txBox="1"/>
          <p:nvPr>
            <p:ph idx="1" type="body"/>
          </p:nvPr>
        </p:nvSpPr>
        <p:spPr>
          <a:xfrm>
            <a:off x="336775" y="1097275"/>
            <a:ext cx="6015900" cy="20709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chemeClr val="dk1"/>
              </a:buClr>
              <a:buSzPts val="2400"/>
              <a:buChar char="●"/>
            </a:pPr>
            <a:r>
              <a:rPr lang="en" sz="2400">
                <a:solidFill>
                  <a:schemeClr val="dk1"/>
                </a:solidFill>
              </a:rPr>
              <a:t>Canva</a:t>
            </a:r>
            <a:endParaRPr sz="2000">
              <a:solidFill>
                <a:schemeClr val="dk1"/>
              </a:solidFill>
            </a:endParaRPr>
          </a:p>
          <a:p>
            <a:pPr indent="-317500" lvl="1" marL="914400" rtl="0" algn="l">
              <a:spcBef>
                <a:spcPts val="0"/>
              </a:spcBef>
              <a:spcAft>
                <a:spcPts val="0"/>
              </a:spcAft>
              <a:buClr>
                <a:schemeClr val="dk1"/>
              </a:buClr>
              <a:buSzPts val="1400"/>
              <a:buChar char="○"/>
            </a:pPr>
            <a:r>
              <a:rPr lang="en" sz="1400">
                <a:solidFill>
                  <a:schemeClr val="dk1"/>
                </a:solidFill>
              </a:rPr>
              <a:t>We utilized this resource for designing our menus and editing the background scenes. We also used this resource for their customizable characters. Nothing was particularly difficult with Canva. </a:t>
            </a:r>
            <a:endParaRPr sz="1400">
              <a:solidFill>
                <a:schemeClr val="dk1"/>
              </a:solidFill>
            </a:endParaRPr>
          </a:p>
          <a:p>
            <a:pPr indent="-381000" lvl="0" marL="457200" rtl="0" algn="l">
              <a:spcBef>
                <a:spcPts val="0"/>
              </a:spcBef>
              <a:spcAft>
                <a:spcPts val="0"/>
              </a:spcAft>
              <a:buClr>
                <a:schemeClr val="dk1"/>
              </a:buClr>
              <a:buSzPts val="2400"/>
              <a:buChar char="●"/>
            </a:pPr>
            <a:r>
              <a:rPr lang="en" sz="2400">
                <a:solidFill>
                  <a:schemeClr val="dk1"/>
                </a:solidFill>
              </a:rPr>
              <a:t>Figma</a:t>
            </a:r>
            <a:endParaRPr sz="2400">
              <a:solidFill>
                <a:schemeClr val="dk1"/>
              </a:solidFill>
            </a:endParaRPr>
          </a:p>
          <a:p>
            <a:pPr indent="-317500" lvl="1" marL="914400" rtl="0" algn="l">
              <a:spcBef>
                <a:spcPts val="0"/>
              </a:spcBef>
              <a:spcAft>
                <a:spcPts val="0"/>
              </a:spcAft>
              <a:buClr>
                <a:schemeClr val="dk1"/>
              </a:buClr>
              <a:buSzPts val="1400"/>
              <a:buChar char="○"/>
            </a:pPr>
            <a:r>
              <a:rPr lang="en" sz="1400">
                <a:solidFill>
                  <a:schemeClr val="dk1"/>
                </a:solidFill>
              </a:rPr>
              <a:t>We ultimately decided to use Figma for ease of convenience and it was free of cost. It was easy to link transition slides but difficult to create authentic VR experiences. We tried to mimic VR movement using ‘look to the right/left’ arrows and smart animations features. </a:t>
            </a:r>
            <a:endParaRPr sz="1400">
              <a:solidFill>
                <a:schemeClr val="dk1"/>
              </a:solidFill>
            </a:endParaRPr>
          </a:p>
          <a:p>
            <a:pPr indent="0" lvl="0" marL="0" rtl="0" algn="l">
              <a:spcBef>
                <a:spcPts val="1600"/>
              </a:spcBef>
              <a:spcAft>
                <a:spcPts val="1600"/>
              </a:spcAft>
              <a:buNone/>
            </a:pPr>
            <a:r>
              <a:t/>
            </a:r>
            <a:endParaRPr sz="2000">
              <a:solidFill>
                <a:schemeClr val="dk1"/>
              </a:solidFill>
            </a:endParaRPr>
          </a:p>
        </p:txBody>
      </p:sp>
      <p:pic>
        <p:nvPicPr>
          <p:cNvPr id="918" name="Google Shape;918;p98"/>
          <p:cNvPicPr preferRelativeResize="0"/>
          <p:nvPr/>
        </p:nvPicPr>
        <p:blipFill rotWithShape="1">
          <a:blip r:embed="rId3">
            <a:alphaModFix/>
          </a:blip>
          <a:srcRect b="31167" l="22750" r="22652" t="11738"/>
          <a:stretch/>
        </p:blipFill>
        <p:spPr>
          <a:xfrm>
            <a:off x="6728400" y="836175"/>
            <a:ext cx="1383537" cy="1446927"/>
          </a:xfrm>
          <a:prstGeom prst="rect">
            <a:avLst/>
          </a:prstGeom>
          <a:noFill/>
          <a:ln>
            <a:noFill/>
          </a:ln>
        </p:spPr>
      </p:pic>
      <p:pic>
        <p:nvPicPr>
          <p:cNvPr id="919" name="Google Shape;919;p98"/>
          <p:cNvPicPr preferRelativeResize="0"/>
          <p:nvPr/>
        </p:nvPicPr>
        <p:blipFill>
          <a:blip r:embed="rId4">
            <a:alphaModFix/>
          </a:blip>
          <a:stretch>
            <a:fillRect/>
          </a:stretch>
        </p:blipFill>
        <p:spPr>
          <a:xfrm>
            <a:off x="7596798" y="2422601"/>
            <a:ext cx="1270500" cy="190482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3" name="Shape 923"/>
        <p:cNvGrpSpPr/>
        <p:nvPr/>
      </p:nvGrpSpPr>
      <p:grpSpPr>
        <a:xfrm>
          <a:off x="0" y="0"/>
          <a:ext cx="0" cy="0"/>
          <a:chOff x="0" y="0"/>
          <a:chExt cx="0" cy="0"/>
        </a:xfrm>
      </p:grpSpPr>
      <p:sp>
        <p:nvSpPr>
          <p:cNvPr id="924" name="Google Shape;924;p99"/>
          <p:cNvSpPr txBox="1"/>
          <p:nvPr>
            <p:ph type="title"/>
          </p:nvPr>
        </p:nvSpPr>
        <p:spPr>
          <a:xfrm>
            <a:off x="773125" y="683125"/>
            <a:ext cx="7881600" cy="528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rPr>
              <a:t>Details + Reflections: Limitations/Tradeoffs</a:t>
            </a:r>
            <a:endParaRPr sz="2700">
              <a:solidFill>
                <a:schemeClr val="dk1"/>
              </a:solidFill>
            </a:endParaRPr>
          </a:p>
        </p:txBody>
      </p:sp>
      <p:sp>
        <p:nvSpPr>
          <p:cNvPr id="925" name="Google Shape;925;p99"/>
          <p:cNvSpPr txBox="1"/>
          <p:nvPr>
            <p:ph idx="1" type="body"/>
          </p:nvPr>
        </p:nvSpPr>
        <p:spPr>
          <a:xfrm>
            <a:off x="886525" y="1412275"/>
            <a:ext cx="7654800" cy="28581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Char char="●"/>
            </a:pPr>
            <a:r>
              <a:rPr lang="en">
                <a:solidFill>
                  <a:schemeClr val="dk1"/>
                </a:solidFill>
              </a:rPr>
              <a:t>It is difficult to replicate VR with still images. Limitations include not being able to integrate sound and audio in the background + autoplay, despite multiple attempts with plug-ins. We opted for smart transitions and alternative methods of </a:t>
            </a:r>
            <a:r>
              <a:rPr lang="en">
                <a:solidFill>
                  <a:schemeClr val="dk1"/>
                </a:solidFill>
              </a:rPr>
              <a:t>engaging</a:t>
            </a:r>
            <a:r>
              <a:rPr lang="en">
                <a:solidFill>
                  <a:schemeClr val="dk1"/>
                </a:solidFill>
              </a:rPr>
              <a:t> with our app. </a:t>
            </a:r>
            <a:endParaRPr>
              <a:solidFill>
                <a:schemeClr val="dk1"/>
              </a:solidFill>
            </a:endParaRPr>
          </a:p>
          <a:p>
            <a:pPr indent="-304800" lvl="0" marL="457200" rtl="0" algn="l">
              <a:spcBef>
                <a:spcPts val="0"/>
              </a:spcBef>
              <a:spcAft>
                <a:spcPts val="0"/>
              </a:spcAft>
              <a:buClr>
                <a:schemeClr val="dk1"/>
              </a:buClr>
              <a:buSzPts val="1200"/>
              <a:buChar char="●"/>
            </a:pPr>
            <a:r>
              <a:rPr lang="en">
                <a:solidFill>
                  <a:schemeClr val="dk1"/>
                </a:solidFill>
              </a:rPr>
              <a:t>This prototype only has the option for the user to go to Mexico City and learn Spanish in a cafe. Other adventures can be created easily if we simply translate all existing Spanish screens to a different language, but adventures with different storylines will require a lot of time to develop.</a:t>
            </a:r>
            <a:endParaRPr>
              <a:solidFill>
                <a:schemeClr val="dk1"/>
              </a:solidFill>
            </a:endParaRPr>
          </a:p>
          <a:p>
            <a:pPr indent="-304800" lvl="0" marL="457200" rtl="0" algn="l">
              <a:spcBef>
                <a:spcPts val="0"/>
              </a:spcBef>
              <a:spcAft>
                <a:spcPts val="0"/>
              </a:spcAft>
              <a:buClr>
                <a:schemeClr val="dk1"/>
              </a:buClr>
              <a:buSzPts val="1200"/>
              <a:buChar char="●"/>
            </a:pPr>
            <a:r>
              <a:rPr lang="en">
                <a:solidFill>
                  <a:schemeClr val="dk1"/>
                </a:solidFill>
              </a:rPr>
              <a:t>We were also limited by the number of images we could access that had 360-degree rotation and even more so limited by our access to photos of relevant scenes in other countries. </a:t>
            </a:r>
            <a:endParaRPr>
              <a:solidFill>
                <a:schemeClr val="dk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9" name="Shape 929"/>
        <p:cNvGrpSpPr/>
        <p:nvPr/>
      </p:nvGrpSpPr>
      <p:grpSpPr>
        <a:xfrm>
          <a:off x="0" y="0"/>
          <a:ext cx="0" cy="0"/>
          <a:chOff x="0" y="0"/>
          <a:chExt cx="0" cy="0"/>
        </a:xfrm>
      </p:grpSpPr>
      <p:sp>
        <p:nvSpPr>
          <p:cNvPr id="930" name="Google Shape;930;p100"/>
          <p:cNvSpPr txBox="1"/>
          <p:nvPr>
            <p:ph type="title"/>
          </p:nvPr>
        </p:nvSpPr>
        <p:spPr>
          <a:xfrm>
            <a:off x="687225" y="683125"/>
            <a:ext cx="7666800" cy="528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rPr>
              <a:t>Details + Reflections: Wizard of Oz Techniques</a:t>
            </a:r>
            <a:endParaRPr sz="2700">
              <a:solidFill>
                <a:schemeClr val="dk1"/>
              </a:solidFill>
            </a:endParaRPr>
          </a:p>
        </p:txBody>
      </p:sp>
      <p:sp>
        <p:nvSpPr>
          <p:cNvPr id="931" name="Google Shape;931;p100"/>
          <p:cNvSpPr txBox="1"/>
          <p:nvPr>
            <p:ph idx="1" type="body"/>
          </p:nvPr>
        </p:nvSpPr>
        <p:spPr>
          <a:xfrm>
            <a:off x="822075" y="1211725"/>
            <a:ext cx="7397100" cy="228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2000">
              <a:solidFill>
                <a:schemeClr val="dk1"/>
              </a:solidFill>
            </a:endParaRPr>
          </a:p>
          <a:p>
            <a:pPr indent="-304800" lvl="0" marL="457200" rtl="0" algn="l">
              <a:spcBef>
                <a:spcPts val="1600"/>
              </a:spcBef>
              <a:spcAft>
                <a:spcPts val="0"/>
              </a:spcAft>
              <a:buClr>
                <a:schemeClr val="dk1"/>
              </a:buClr>
              <a:buSzPts val="1200"/>
              <a:buChar char="●"/>
            </a:pPr>
            <a:r>
              <a:rPr lang="en">
                <a:solidFill>
                  <a:schemeClr val="dk1"/>
                </a:solidFill>
              </a:rPr>
              <a:t>We recommend users to use Zoom and share screen to utilize the ‘Annotate’ feature on Zoom for our writing portions of the tasks. </a:t>
            </a:r>
            <a:endParaRPr>
              <a:solidFill>
                <a:schemeClr val="dk1"/>
              </a:solidFill>
            </a:endParaRPr>
          </a:p>
          <a:p>
            <a:pPr indent="-304800" lvl="0" marL="457200" rtl="0" algn="l">
              <a:spcBef>
                <a:spcPts val="0"/>
              </a:spcBef>
              <a:spcAft>
                <a:spcPts val="0"/>
              </a:spcAft>
              <a:buClr>
                <a:schemeClr val="dk1"/>
              </a:buClr>
              <a:buSzPts val="1200"/>
              <a:buChar char="●"/>
            </a:pPr>
            <a:r>
              <a:rPr lang="en">
                <a:solidFill>
                  <a:schemeClr val="dk1"/>
                </a:solidFill>
              </a:rPr>
              <a:t>For the listening parts, </a:t>
            </a:r>
            <a:r>
              <a:rPr lang="en">
                <a:solidFill>
                  <a:schemeClr val="dk1"/>
                </a:solidFill>
              </a:rPr>
              <a:t>we </a:t>
            </a:r>
            <a:r>
              <a:rPr lang="en">
                <a:solidFill>
                  <a:schemeClr val="dk1"/>
                </a:solidFill>
              </a:rPr>
              <a:t>assume that native audio will be played, a feature that we cannot implement with Figma.</a:t>
            </a:r>
            <a:endParaRPr>
              <a:solidFill>
                <a:schemeClr val="dk1"/>
              </a:solidFill>
            </a:endParaRPr>
          </a:p>
          <a:p>
            <a:pPr indent="-304800" lvl="0" marL="457200" rtl="0" algn="l">
              <a:spcBef>
                <a:spcPts val="0"/>
              </a:spcBef>
              <a:spcAft>
                <a:spcPts val="0"/>
              </a:spcAft>
              <a:buClr>
                <a:schemeClr val="dk1"/>
              </a:buClr>
              <a:buSzPts val="1200"/>
              <a:buChar char="●"/>
            </a:pPr>
            <a:r>
              <a:rPr lang="en">
                <a:solidFill>
                  <a:schemeClr val="dk1"/>
                </a:solidFill>
              </a:rPr>
              <a:t>We assumed that the left and right buttons would be a representation of movement in VR when a user turns their head/the VR controller buttons. </a:t>
            </a:r>
            <a:endParaRPr>
              <a:solidFill>
                <a:schemeClr val="dk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5" name="Shape 935"/>
        <p:cNvGrpSpPr/>
        <p:nvPr/>
      </p:nvGrpSpPr>
      <p:grpSpPr>
        <a:xfrm>
          <a:off x="0" y="0"/>
          <a:ext cx="0" cy="0"/>
          <a:chOff x="0" y="0"/>
          <a:chExt cx="0" cy="0"/>
        </a:xfrm>
      </p:grpSpPr>
      <p:sp>
        <p:nvSpPr>
          <p:cNvPr id="936" name="Google Shape;936;p101"/>
          <p:cNvSpPr txBox="1"/>
          <p:nvPr>
            <p:ph type="title"/>
          </p:nvPr>
        </p:nvSpPr>
        <p:spPr>
          <a:xfrm>
            <a:off x="687225" y="683125"/>
            <a:ext cx="7666800" cy="528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rPr>
              <a:t>Details + Reflections: Hard-Coded Features</a:t>
            </a:r>
            <a:endParaRPr sz="2700">
              <a:solidFill>
                <a:schemeClr val="dk1"/>
              </a:solidFill>
            </a:endParaRPr>
          </a:p>
        </p:txBody>
      </p:sp>
      <p:sp>
        <p:nvSpPr>
          <p:cNvPr id="937" name="Google Shape;937;p101"/>
          <p:cNvSpPr txBox="1"/>
          <p:nvPr>
            <p:ph idx="1" type="body"/>
          </p:nvPr>
        </p:nvSpPr>
        <p:spPr>
          <a:xfrm>
            <a:off x="451200" y="1308100"/>
            <a:ext cx="8241600" cy="32553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Char char="●"/>
            </a:pPr>
            <a:r>
              <a:rPr lang="en">
                <a:solidFill>
                  <a:schemeClr val="dk1"/>
                </a:solidFill>
              </a:rPr>
              <a:t>Some scenes of the adventure show the user’s hand  (eg. holding a cup or pen) with a specific skin-color. We hope to create a more inclusive experience by allowing the user to select their skin color and customize their avatar beforehand, something difficult to implement with Figma.</a:t>
            </a:r>
            <a:endParaRPr>
              <a:solidFill>
                <a:schemeClr val="dk1"/>
              </a:solidFill>
            </a:endParaRPr>
          </a:p>
          <a:p>
            <a:pPr indent="-304800" lvl="0" marL="457200" rtl="0" algn="l">
              <a:spcBef>
                <a:spcPts val="0"/>
              </a:spcBef>
              <a:spcAft>
                <a:spcPts val="0"/>
              </a:spcAft>
              <a:buClr>
                <a:schemeClr val="dk1"/>
              </a:buClr>
              <a:buSzPts val="1200"/>
              <a:buChar char="●"/>
            </a:pPr>
            <a:r>
              <a:rPr lang="en">
                <a:solidFill>
                  <a:schemeClr val="dk1"/>
                </a:solidFill>
              </a:rPr>
              <a:t>Customizing other parts of adventure based on user selections is difficult in Figma as well, as it would require us to create many additional scenes and collect their audio data. We worked around this in the “order” activity by giving the user a hard-coded order number, rather than attempting to say the items they order aloud.</a:t>
            </a:r>
            <a:endParaRPr>
              <a:solidFill>
                <a:schemeClr val="dk1"/>
              </a:solidFill>
            </a:endParaRPr>
          </a:p>
          <a:p>
            <a:pPr indent="-304800" lvl="0" marL="457200" rtl="0" algn="l">
              <a:spcBef>
                <a:spcPts val="0"/>
              </a:spcBef>
              <a:spcAft>
                <a:spcPts val="0"/>
              </a:spcAft>
              <a:buClr>
                <a:schemeClr val="dk1"/>
              </a:buClr>
              <a:buSzPts val="1200"/>
              <a:buChar char="●"/>
            </a:pPr>
            <a:r>
              <a:rPr lang="en">
                <a:solidFill>
                  <a:schemeClr val="dk1"/>
                </a:solidFill>
              </a:rPr>
              <a:t>The backgrounds we used in this prototype are hard-coded still-images, but we hope to later include real movement of characters and </a:t>
            </a:r>
            <a:r>
              <a:rPr lang="en">
                <a:solidFill>
                  <a:schemeClr val="dk1"/>
                </a:solidFill>
              </a:rPr>
              <a:t>audio (background noise) suitable to the setting.</a:t>
            </a:r>
            <a:endParaRPr>
              <a:solidFill>
                <a:schemeClr val="dk1"/>
              </a:solidFill>
            </a:endParaRPr>
          </a:p>
          <a:p>
            <a:pPr indent="-304800" lvl="0" marL="457200" rtl="0" algn="l">
              <a:spcBef>
                <a:spcPts val="0"/>
              </a:spcBef>
              <a:spcAft>
                <a:spcPts val="0"/>
              </a:spcAft>
              <a:buClr>
                <a:schemeClr val="dk1"/>
              </a:buClr>
              <a:buSzPts val="1200"/>
              <a:buChar char="●"/>
            </a:pPr>
            <a:r>
              <a:rPr lang="en">
                <a:solidFill>
                  <a:schemeClr val="dk1"/>
                </a:solidFill>
              </a:rPr>
              <a:t>Another hard-coded feature was the user statistics scene. We hope to have an animated stats screen that accurately reflects their progress and allows users to better visualize it.</a:t>
            </a:r>
            <a:endParaRPr>
              <a:solidFill>
                <a:schemeClr val="dk1"/>
              </a:solidFill>
            </a:endParaRPr>
          </a:p>
          <a:p>
            <a:pPr indent="0" lvl="0" marL="0" rtl="0" algn="l">
              <a:spcBef>
                <a:spcPts val="1600"/>
              </a:spcBef>
              <a:spcAft>
                <a:spcPts val="1600"/>
              </a:spcAft>
              <a:buNone/>
            </a:pPr>
            <a:r>
              <a:t/>
            </a:r>
            <a:endParaRPr>
              <a:solidFill>
                <a:schemeClr val="dk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1" name="Shape 941"/>
        <p:cNvGrpSpPr/>
        <p:nvPr/>
      </p:nvGrpSpPr>
      <p:grpSpPr>
        <a:xfrm>
          <a:off x="0" y="0"/>
          <a:ext cx="0" cy="0"/>
          <a:chOff x="0" y="0"/>
          <a:chExt cx="0" cy="0"/>
        </a:xfrm>
      </p:grpSpPr>
      <p:sp>
        <p:nvSpPr>
          <p:cNvPr id="942" name="Google Shape;942;p102"/>
          <p:cNvSpPr txBox="1"/>
          <p:nvPr>
            <p:ph idx="1" type="body"/>
          </p:nvPr>
        </p:nvSpPr>
        <p:spPr>
          <a:xfrm>
            <a:off x="2525550" y="2358275"/>
            <a:ext cx="4092900" cy="5685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2000"/>
              <a:t>Do you have any questions?</a:t>
            </a:r>
            <a:endParaRPr sz="2000"/>
          </a:p>
        </p:txBody>
      </p:sp>
      <p:sp>
        <p:nvSpPr>
          <p:cNvPr id="943" name="Google Shape;943;p102"/>
          <p:cNvSpPr txBox="1"/>
          <p:nvPr>
            <p:ph type="title"/>
          </p:nvPr>
        </p:nvSpPr>
        <p:spPr>
          <a:xfrm>
            <a:off x="713250" y="1147463"/>
            <a:ext cx="7717500" cy="1296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7000">
                <a:solidFill>
                  <a:schemeClr val="dk1"/>
                </a:solidFill>
              </a:rPr>
              <a:t>THANKS!</a:t>
            </a:r>
            <a:endParaRPr sz="7000">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1" name="Shape 721"/>
        <p:cNvGrpSpPr/>
        <p:nvPr/>
      </p:nvGrpSpPr>
      <p:grpSpPr>
        <a:xfrm>
          <a:off x="0" y="0"/>
          <a:ext cx="0" cy="0"/>
          <a:chOff x="0" y="0"/>
          <a:chExt cx="0" cy="0"/>
        </a:xfrm>
      </p:grpSpPr>
      <p:sp>
        <p:nvSpPr>
          <p:cNvPr id="722" name="Google Shape;722;p79"/>
          <p:cNvSpPr txBox="1"/>
          <p:nvPr>
            <p:ph idx="1" type="body"/>
          </p:nvPr>
        </p:nvSpPr>
        <p:spPr>
          <a:xfrm>
            <a:off x="4849900" y="2091000"/>
            <a:ext cx="3826500" cy="14736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i="1" lang="en" sz="2400"/>
              <a:t>Create an encouraging and immersive language-learning environment for all. </a:t>
            </a:r>
            <a:endParaRPr i="1" sz="2400"/>
          </a:p>
        </p:txBody>
      </p:sp>
      <p:grpSp>
        <p:nvGrpSpPr>
          <p:cNvPr id="723" name="Google Shape;723;p79"/>
          <p:cNvGrpSpPr/>
          <p:nvPr/>
        </p:nvGrpSpPr>
        <p:grpSpPr>
          <a:xfrm>
            <a:off x="1683750" y="1444600"/>
            <a:ext cx="2767450" cy="2766400"/>
            <a:chOff x="1780525" y="1444600"/>
            <a:chExt cx="2767450" cy="2766400"/>
          </a:xfrm>
        </p:grpSpPr>
        <p:cxnSp>
          <p:nvCxnSpPr>
            <p:cNvPr id="724" name="Google Shape;724;p79"/>
            <p:cNvCxnSpPr/>
            <p:nvPr/>
          </p:nvCxnSpPr>
          <p:spPr>
            <a:xfrm>
              <a:off x="1945175" y="1444600"/>
              <a:ext cx="2450400" cy="0"/>
            </a:xfrm>
            <a:prstGeom prst="straightConnector1">
              <a:avLst/>
            </a:prstGeom>
            <a:noFill/>
            <a:ln cap="flat" cmpd="sng" w="19050">
              <a:solidFill>
                <a:schemeClr val="accent1"/>
              </a:solidFill>
              <a:prstDash val="solid"/>
              <a:round/>
              <a:headEnd len="med" w="med" type="none"/>
              <a:tailEnd len="med" w="med" type="none"/>
            </a:ln>
          </p:spPr>
        </p:cxnSp>
        <p:cxnSp>
          <p:nvCxnSpPr>
            <p:cNvPr id="725" name="Google Shape;725;p79"/>
            <p:cNvCxnSpPr/>
            <p:nvPr/>
          </p:nvCxnSpPr>
          <p:spPr>
            <a:xfrm>
              <a:off x="1945175" y="4211000"/>
              <a:ext cx="2450400" cy="0"/>
            </a:xfrm>
            <a:prstGeom prst="straightConnector1">
              <a:avLst/>
            </a:prstGeom>
            <a:noFill/>
            <a:ln cap="flat" cmpd="sng" w="19050">
              <a:solidFill>
                <a:schemeClr val="accent1"/>
              </a:solidFill>
              <a:prstDash val="solid"/>
              <a:round/>
              <a:headEnd len="med" w="med" type="none"/>
              <a:tailEnd len="med" w="med" type="none"/>
            </a:ln>
          </p:spPr>
        </p:cxnSp>
        <p:cxnSp>
          <p:nvCxnSpPr>
            <p:cNvPr id="726" name="Google Shape;726;p79"/>
            <p:cNvCxnSpPr/>
            <p:nvPr/>
          </p:nvCxnSpPr>
          <p:spPr>
            <a:xfrm>
              <a:off x="4547975" y="1597000"/>
              <a:ext cx="0" cy="2461800"/>
            </a:xfrm>
            <a:prstGeom prst="straightConnector1">
              <a:avLst/>
            </a:prstGeom>
            <a:noFill/>
            <a:ln cap="flat" cmpd="sng" w="19050">
              <a:solidFill>
                <a:schemeClr val="accent1"/>
              </a:solidFill>
              <a:prstDash val="solid"/>
              <a:round/>
              <a:headEnd len="med" w="med" type="none"/>
              <a:tailEnd len="med" w="med" type="none"/>
            </a:ln>
          </p:spPr>
        </p:cxnSp>
        <p:cxnSp>
          <p:nvCxnSpPr>
            <p:cNvPr id="727" name="Google Shape;727;p79"/>
            <p:cNvCxnSpPr/>
            <p:nvPr/>
          </p:nvCxnSpPr>
          <p:spPr>
            <a:xfrm>
              <a:off x="1780525" y="1597000"/>
              <a:ext cx="0" cy="2461800"/>
            </a:xfrm>
            <a:prstGeom prst="straightConnector1">
              <a:avLst/>
            </a:prstGeom>
            <a:noFill/>
            <a:ln cap="flat" cmpd="sng" w="19050">
              <a:solidFill>
                <a:schemeClr val="accent1"/>
              </a:solidFill>
              <a:prstDash val="solid"/>
              <a:round/>
              <a:headEnd len="med" w="med" type="none"/>
              <a:tailEnd len="med" w="med" type="none"/>
            </a:ln>
          </p:spPr>
        </p:cxnSp>
      </p:grpSp>
      <p:sp>
        <p:nvSpPr>
          <p:cNvPr id="728" name="Google Shape;728;p79"/>
          <p:cNvSpPr txBox="1"/>
          <p:nvPr>
            <p:ph type="title"/>
          </p:nvPr>
        </p:nvSpPr>
        <p:spPr>
          <a:xfrm>
            <a:off x="663300" y="672375"/>
            <a:ext cx="7817400" cy="528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Value Prop, Problem and Solution Overview</a:t>
            </a:r>
            <a:endParaRPr>
              <a:solidFill>
                <a:schemeClr val="dk1"/>
              </a:solidFill>
            </a:endParaRPr>
          </a:p>
        </p:txBody>
      </p:sp>
      <p:pic>
        <p:nvPicPr>
          <p:cNvPr id="729" name="Google Shape;729;p79"/>
          <p:cNvPicPr preferRelativeResize="0"/>
          <p:nvPr/>
        </p:nvPicPr>
        <p:blipFill>
          <a:blip r:embed="rId3">
            <a:alphaModFix/>
          </a:blip>
          <a:stretch>
            <a:fillRect/>
          </a:stretch>
        </p:blipFill>
        <p:spPr>
          <a:xfrm>
            <a:off x="2022350" y="1782675"/>
            <a:ext cx="2090250" cy="20902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sp>
        <p:nvSpPr>
          <p:cNvPr id="734" name="Google Shape;734;p80"/>
          <p:cNvSpPr txBox="1"/>
          <p:nvPr>
            <p:ph type="title"/>
          </p:nvPr>
        </p:nvSpPr>
        <p:spPr>
          <a:xfrm>
            <a:off x="1974300" y="683125"/>
            <a:ext cx="5195400" cy="528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rPr>
              <a:t>Values Encoded</a:t>
            </a:r>
            <a:endParaRPr sz="2700">
              <a:solidFill>
                <a:schemeClr val="dk1"/>
              </a:solidFill>
            </a:endParaRPr>
          </a:p>
        </p:txBody>
      </p:sp>
      <p:sp>
        <p:nvSpPr>
          <p:cNvPr id="735" name="Google Shape;735;p80"/>
          <p:cNvSpPr txBox="1"/>
          <p:nvPr>
            <p:ph idx="4294967295" type="body"/>
          </p:nvPr>
        </p:nvSpPr>
        <p:spPr>
          <a:xfrm>
            <a:off x="385800" y="1142800"/>
            <a:ext cx="8372400" cy="29244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SzPts val="2200"/>
              <a:buChar char="●"/>
            </a:pPr>
            <a:r>
              <a:rPr lang="en" sz="2200"/>
              <a:t>Equity</a:t>
            </a:r>
            <a:endParaRPr sz="2200"/>
          </a:p>
          <a:p>
            <a:pPr indent="-342900" lvl="1" marL="914400" rtl="0" algn="l">
              <a:spcBef>
                <a:spcPts val="0"/>
              </a:spcBef>
              <a:spcAft>
                <a:spcPts val="0"/>
              </a:spcAft>
              <a:buSzPts val="1800"/>
              <a:buChar char="○"/>
            </a:pPr>
            <a:r>
              <a:rPr lang="en" sz="1800"/>
              <a:t>We aim to make our </a:t>
            </a:r>
            <a:r>
              <a:rPr lang="en" sz="1800"/>
              <a:t>learning</a:t>
            </a:r>
            <a:r>
              <a:rPr lang="en" sz="1800"/>
              <a:t> </a:t>
            </a:r>
            <a:r>
              <a:rPr lang="en" sz="1800"/>
              <a:t>platform</a:t>
            </a:r>
            <a:r>
              <a:rPr lang="en" sz="1800"/>
              <a:t> equitable by catering to </a:t>
            </a:r>
            <a:r>
              <a:rPr lang="en" sz="1800"/>
              <a:t>individuals</a:t>
            </a:r>
            <a:r>
              <a:rPr lang="en" sz="1800"/>
              <a:t> of all learning backgrounds and differences.</a:t>
            </a:r>
            <a:endParaRPr sz="1800"/>
          </a:p>
          <a:p>
            <a:pPr indent="-342900" lvl="1" marL="914400" rtl="0" algn="l">
              <a:spcBef>
                <a:spcPts val="0"/>
              </a:spcBef>
              <a:spcAft>
                <a:spcPts val="0"/>
              </a:spcAft>
              <a:buSzPts val="1800"/>
              <a:buChar char="○"/>
            </a:pPr>
            <a:r>
              <a:rPr lang="en" sz="1800"/>
              <a:t>By creating tasks that appeal to different learning forms (listening vs. writing vs. reading), we offer all users a way to interact and succeed.</a:t>
            </a:r>
            <a:endParaRPr sz="18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sp>
        <p:nvSpPr>
          <p:cNvPr id="740" name="Google Shape;740;p81"/>
          <p:cNvSpPr txBox="1"/>
          <p:nvPr>
            <p:ph type="title"/>
          </p:nvPr>
        </p:nvSpPr>
        <p:spPr>
          <a:xfrm>
            <a:off x="1974300" y="683125"/>
            <a:ext cx="5195400" cy="528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rPr>
              <a:t>Values Encoded</a:t>
            </a:r>
            <a:endParaRPr sz="2700">
              <a:solidFill>
                <a:schemeClr val="dk1"/>
              </a:solidFill>
            </a:endParaRPr>
          </a:p>
        </p:txBody>
      </p:sp>
      <p:sp>
        <p:nvSpPr>
          <p:cNvPr id="741" name="Google Shape;741;p81"/>
          <p:cNvSpPr txBox="1"/>
          <p:nvPr>
            <p:ph idx="4294967295" type="body"/>
          </p:nvPr>
        </p:nvSpPr>
        <p:spPr>
          <a:xfrm>
            <a:off x="385800" y="1142800"/>
            <a:ext cx="8372400" cy="29244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SzPts val="2200"/>
              <a:buChar char="●"/>
            </a:pPr>
            <a:r>
              <a:rPr lang="en" sz="2200"/>
              <a:t>Inclusion</a:t>
            </a:r>
            <a:endParaRPr sz="2200"/>
          </a:p>
          <a:p>
            <a:pPr indent="-342900" lvl="1" marL="914400" rtl="0" algn="l">
              <a:spcBef>
                <a:spcPts val="0"/>
              </a:spcBef>
              <a:spcAft>
                <a:spcPts val="0"/>
              </a:spcAft>
              <a:buSzPts val="1800"/>
              <a:buChar char="○"/>
            </a:pPr>
            <a:r>
              <a:rPr lang="en" sz="1800"/>
              <a:t>We have included people of all backgrounds in our needfinding process so we can ensure that our project does not skew towards the already dominant euro-centric languages.</a:t>
            </a:r>
            <a:endParaRPr sz="1800"/>
          </a:p>
          <a:p>
            <a:pPr indent="-342900" lvl="1" marL="914400" rtl="0" algn="l">
              <a:spcBef>
                <a:spcPts val="0"/>
              </a:spcBef>
              <a:spcAft>
                <a:spcPts val="0"/>
              </a:spcAft>
              <a:buSzPts val="1800"/>
              <a:buChar char="○"/>
            </a:pPr>
            <a:r>
              <a:rPr lang="en" sz="1800"/>
              <a:t>We are cognizant of centering Indigenous voices and their languages as well as varying countries that speak the same language but all have their own dialects.</a:t>
            </a:r>
            <a:endParaRPr sz="18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sp>
        <p:nvSpPr>
          <p:cNvPr id="746" name="Google Shape;746;p82"/>
          <p:cNvSpPr txBox="1"/>
          <p:nvPr>
            <p:ph type="title"/>
          </p:nvPr>
        </p:nvSpPr>
        <p:spPr>
          <a:xfrm>
            <a:off x="2257050" y="1103700"/>
            <a:ext cx="4629900" cy="2936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7000">
                <a:solidFill>
                  <a:schemeClr val="dk1"/>
                </a:solidFill>
              </a:rPr>
              <a:t>Tasks</a:t>
            </a:r>
            <a:endParaRPr sz="7000">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sp>
        <p:nvSpPr>
          <p:cNvPr id="751" name="Google Shape;751;p83"/>
          <p:cNvSpPr txBox="1"/>
          <p:nvPr>
            <p:ph type="title"/>
          </p:nvPr>
        </p:nvSpPr>
        <p:spPr>
          <a:xfrm>
            <a:off x="2860200" y="1673492"/>
            <a:ext cx="3423600" cy="62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Simple Task</a:t>
            </a:r>
            <a:endParaRPr/>
          </a:p>
        </p:txBody>
      </p:sp>
      <p:sp>
        <p:nvSpPr>
          <p:cNvPr id="752" name="Google Shape;752;p83"/>
          <p:cNvSpPr txBox="1"/>
          <p:nvPr>
            <p:ph idx="2" type="title"/>
          </p:nvPr>
        </p:nvSpPr>
        <p:spPr>
          <a:xfrm>
            <a:off x="3850375" y="1044400"/>
            <a:ext cx="1443300" cy="62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chemeClr val="accent1"/>
                </a:solidFill>
              </a:rPr>
              <a:t>01</a:t>
            </a:r>
            <a:endParaRPr sz="4800">
              <a:solidFill>
                <a:schemeClr val="accent1"/>
              </a:solidFill>
            </a:endParaRPr>
          </a:p>
        </p:txBody>
      </p:sp>
      <p:sp>
        <p:nvSpPr>
          <p:cNvPr id="753" name="Google Shape;753;p83"/>
          <p:cNvSpPr txBox="1"/>
          <p:nvPr>
            <p:ph idx="1" type="subTitle"/>
          </p:nvPr>
        </p:nvSpPr>
        <p:spPr>
          <a:xfrm>
            <a:off x="2220150" y="2842275"/>
            <a:ext cx="4703700" cy="1154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latin typeface="Manjari"/>
                <a:ea typeface="Manjari"/>
                <a:cs typeface="Manjari"/>
                <a:sym typeface="Manjari"/>
              </a:rPr>
              <a:t>Understand: “Comprehend simple phrases in a language of interest.”</a:t>
            </a:r>
            <a:endParaRPr sz="2000">
              <a:latin typeface="Manjari"/>
              <a:ea typeface="Manjari"/>
              <a:cs typeface="Manjari"/>
              <a:sym typeface="Manjari"/>
            </a:endParaRPr>
          </a:p>
        </p:txBody>
      </p:sp>
      <p:cxnSp>
        <p:nvCxnSpPr>
          <p:cNvPr id="754" name="Google Shape;754;p83"/>
          <p:cNvCxnSpPr/>
          <p:nvPr/>
        </p:nvCxnSpPr>
        <p:spPr>
          <a:xfrm>
            <a:off x="2716350" y="2465900"/>
            <a:ext cx="3711300" cy="0"/>
          </a:xfrm>
          <a:prstGeom prst="straightConnector1">
            <a:avLst/>
          </a:prstGeom>
          <a:noFill/>
          <a:ln cap="flat" cmpd="sng" w="28575">
            <a:solidFill>
              <a:schemeClr val="dk2"/>
            </a:solidFill>
            <a:prstDash val="dot"/>
            <a:round/>
            <a:headEnd len="med" w="med" type="none"/>
            <a:tailEnd len="med" w="med"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sp>
        <p:nvSpPr>
          <p:cNvPr id="759" name="Google Shape;759;p84"/>
          <p:cNvSpPr txBox="1"/>
          <p:nvPr>
            <p:ph type="title"/>
          </p:nvPr>
        </p:nvSpPr>
        <p:spPr>
          <a:xfrm>
            <a:off x="2860200" y="1673492"/>
            <a:ext cx="3423600" cy="62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Moderate </a:t>
            </a:r>
            <a:r>
              <a:rPr lang="en"/>
              <a:t>Task</a:t>
            </a:r>
            <a:endParaRPr/>
          </a:p>
        </p:txBody>
      </p:sp>
      <p:sp>
        <p:nvSpPr>
          <p:cNvPr id="760" name="Google Shape;760;p84"/>
          <p:cNvSpPr txBox="1"/>
          <p:nvPr>
            <p:ph idx="2" type="title"/>
          </p:nvPr>
        </p:nvSpPr>
        <p:spPr>
          <a:xfrm>
            <a:off x="3850375" y="1044400"/>
            <a:ext cx="1443300" cy="62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chemeClr val="accent1"/>
                </a:solidFill>
              </a:rPr>
              <a:t>02</a:t>
            </a:r>
            <a:endParaRPr sz="4800">
              <a:solidFill>
                <a:schemeClr val="accent1"/>
              </a:solidFill>
            </a:endParaRPr>
          </a:p>
        </p:txBody>
      </p:sp>
      <p:sp>
        <p:nvSpPr>
          <p:cNvPr id="761" name="Google Shape;761;p84"/>
          <p:cNvSpPr txBox="1"/>
          <p:nvPr>
            <p:ph idx="1" type="subTitle"/>
          </p:nvPr>
        </p:nvSpPr>
        <p:spPr>
          <a:xfrm>
            <a:off x="1933500" y="2842275"/>
            <a:ext cx="5277000" cy="1154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latin typeface="Manjari"/>
                <a:ea typeface="Manjari"/>
                <a:cs typeface="Manjari"/>
                <a:sym typeface="Manjari"/>
              </a:rPr>
              <a:t>Produce: “Read and write common statements (name, introduction, etc.).”</a:t>
            </a:r>
            <a:endParaRPr sz="2000">
              <a:latin typeface="Manjari"/>
              <a:ea typeface="Manjari"/>
              <a:cs typeface="Manjari"/>
              <a:sym typeface="Manjari"/>
            </a:endParaRPr>
          </a:p>
          <a:p>
            <a:pPr indent="0" lvl="0" marL="0" rtl="0" algn="ctr">
              <a:spcBef>
                <a:spcPts val="0"/>
              </a:spcBef>
              <a:spcAft>
                <a:spcPts val="0"/>
              </a:spcAft>
              <a:buNone/>
            </a:pPr>
            <a:r>
              <a:t/>
            </a:r>
            <a:endParaRPr sz="2000">
              <a:latin typeface="Manjari"/>
              <a:ea typeface="Manjari"/>
              <a:cs typeface="Manjari"/>
              <a:sym typeface="Manjari"/>
            </a:endParaRPr>
          </a:p>
        </p:txBody>
      </p:sp>
      <p:cxnSp>
        <p:nvCxnSpPr>
          <p:cNvPr id="762" name="Google Shape;762;p84"/>
          <p:cNvCxnSpPr/>
          <p:nvPr/>
        </p:nvCxnSpPr>
        <p:spPr>
          <a:xfrm>
            <a:off x="2716350" y="2465900"/>
            <a:ext cx="3711300" cy="0"/>
          </a:xfrm>
          <a:prstGeom prst="straightConnector1">
            <a:avLst/>
          </a:prstGeom>
          <a:noFill/>
          <a:ln cap="flat" cmpd="sng" w="28575">
            <a:solidFill>
              <a:schemeClr val="dk2"/>
            </a:solidFill>
            <a:prstDash val="dot"/>
            <a:round/>
            <a:headEnd len="med" w="med" type="none"/>
            <a:tailEnd len="med" w="med" type="non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6" name="Shape 766"/>
        <p:cNvGrpSpPr/>
        <p:nvPr/>
      </p:nvGrpSpPr>
      <p:grpSpPr>
        <a:xfrm>
          <a:off x="0" y="0"/>
          <a:ext cx="0" cy="0"/>
          <a:chOff x="0" y="0"/>
          <a:chExt cx="0" cy="0"/>
        </a:xfrm>
      </p:grpSpPr>
      <p:sp>
        <p:nvSpPr>
          <p:cNvPr id="767" name="Google Shape;767;p85"/>
          <p:cNvSpPr txBox="1"/>
          <p:nvPr>
            <p:ph type="title"/>
          </p:nvPr>
        </p:nvSpPr>
        <p:spPr>
          <a:xfrm>
            <a:off x="2860200" y="1673492"/>
            <a:ext cx="3423600" cy="62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Complex</a:t>
            </a:r>
            <a:r>
              <a:rPr lang="en"/>
              <a:t> Task</a:t>
            </a:r>
            <a:endParaRPr/>
          </a:p>
        </p:txBody>
      </p:sp>
      <p:sp>
        <p:nvSpPr>
          <p:cNvPr id="768" name="Google Shape;768;p85"/>
          <p:cNvSpPr txBox="1"/>
          <p:nvPr>
            <p:ph idx="2" type="title"/>
          </p:nvPr>
        </p:nvSpPr>
        <p:spPr>
          <a:xfrm>
            <a:off x="3850375" y="1044400"/>
            <a:ext cx="1443300" cy="62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chemeClr val="accent1"/>
                </a:solidFill>
              </a:rPr>
              <a:t>03</a:t>
            </a:r>
            <a:endParaRPr sz="4800">
              <a:solidFill>
                <a:schemeClr val="accent1"/>
              </a:solidFill>
            </a:endParaRPr>
          </a:p>
        </p:txBody>
      </p:sp>
      <p:sp>
        <p:nvSpPr>
          <p:cNvPr id="769" name="Google Shape;769;p85"/>
          <p:cNvSpPr txBox="1"/>
          <p:nvPr>
            <p:ph idx="1" type="subTitle"/>
          </p:nvPr>
        </p:nvSpPr>
        <p:spPr>
          <a:xfrm>
            <a:off x="2220150" y="2842275"/>
            <a:ext cx="4703700" cy="1154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latin typeface="Manjari"/>
                <a:ea typeface="Manjari"/>
                <a:cs typeface="Manjari"/>
                <a:sym typeface="Manjari"/>
              </a:rPr>
              <a:t>Engage: “Answer questions and follow instructions (without context clues).”</a:t>
            </a:r>
            <a:endParaRPr sz="2000">
              <a:latin typeface="Manjari"/>
              <a:ea typeface="Manjari"/>
              <a:cs typeface="Manjari"/>
              <a:sym typeface="Manjari"/>
            </a:endParaRPr>
          </a:p>
          <a:p>
            <a:pPr indent="0" lvl="0" marL="0" rtl="0" algn="ctr">
              <a:spcBef>
                <a:spcPts val="0"/>
              </a:spcBef>
              <a:spcAft>
                <a:spcPts val="0"/>
              </a:spcAft>
              <a:buNone/>
            </a:pPr>
            <a:r>
              <a:t/>
            </a:r>
            <a:endParaRPr sz="2000">
              <a:latin typeface="Manjari"/>
              <a:ea typeface="Manjari"/>
              <a:cs typeface="Manjari"/>
              <a:sym typeface="Manjari"/>
            </a:endParaRPr>
          </a:p>
        </p:txBody>
      </p:sp>
      <p:cxnSp>
        <p:nvCxnSpPr>
          <p:cNvPr id="770" name="Google Shape;770;p85"/>
          <p:cNvCxnSpPr/>
          <p:nvPr/>
        </p:nvCxnSpPr>
        <p:spPr>
          <a:xfrm>
            <a:off x="2716350" y="2465900"/>
            <a:ext cx="3711300" cy="0"/>
          </a:xfrm>
          <a:prstGeom prst="straightConnector1">
            <a:avLst/>
          </a:prstGeom>
          <a:noFill/>
          <a:ln cap="flat" cmpd="sng" w="28575">
            <a:solidFill>
              <a:schemeClr val="dk2"/>
            </a:solidFill>
            <a:prstDash val="dot"/>
            <a:round/>
            <a:headEnd len="med" w="med" type="none"/>
            <a:tailEnd len="med" w="med" type="none"/>
          </a:ln>
        </p:spPr>
      </p:cxnSp>
    </p:spTree>
  </p:cSld>
  <p:clrMapOvr>
    <a:masterClrMapping/>
  </p:clrMapOvr>
</p:sld>
</file>

<file path=ppt/theme/theme1.xml><?xml version="1.0" encoding="utf-8"?>
<a:theme xmlns:a="http://schemas.openxmlformats.org/drawingml/2006/main" xmlns:r="http://schemas.openxmlformats.org/officeDocument/2006/relationships" name="2021 Marketing Plan by Slidesgo">
  <a:themeElements>
    <a:clrScheme name="Simple Light">
      <a:dk1>
        <a:srgbClr val="1D262D"/>
      </a:dk1>
      <a:lt1>
        <a:srgbClr val="FFFFFF"/>
      </a:lt1>
      <a:dk2>
        <a:srgbClr val="595959"/>
      </a:dk2>
      <a:lt2>
        <a:srgbClr val="EEEEEE"/>
      </a:lt2>
      <a:accent1>
        <a:srgbClr val="9EDDEF"/>
      </a:accent1>
      <a:accent2>
        <a:srgbClr val="96B3C1"/>
      </a:accent2>
      <a:accent3>
        <a:srgbClr val="D9D9D9"/>
      </a:accent3>
      <a:accent4>
        <a:srgbClr val="F7E5B7"/>
      </a:accent4>
      <a:accent5>
        <a:srgbClr val="D7E1EA"/>
      </a:accent5>
      <a:accent6>
        <a:srgbClr val="FFFFFF"/>
      </a:accent6>
      <a:hlink>
        <a:srgbClr val="1D262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2021 Marketing Plan by Slidesgo">
  <a:themeElements>
    <a:clrScheme name="Simple Light">
      <a:dk1>
        <a:srgbClr val="696E72"/>
      </a:dk1>
      <a:lt1>
        <a:srgbClr val="FFFFFF"/>
      </a:lt1>
      <a:dk2>
        <a:srgbClr val="595959"/>
      </a:dk2>
      <a:lt2>
        <a:srgbClr val="EEEEEE"/>
      </a:lt2>
      <a:accent1>
        <a:srgbClr val="9EDDEF"/>
      </a:accent1>
      <a:accent2>
        <a:srgbClr val="96B3C1"/>
      </a:accent2>
      <a:accent3>
        <a:srgbClr val="D9D9D9"/>
      </a:accent3>
      <a:accent4>
        <a:srgbClr val="F7E5B7"/>
      </a:accent4>
      <a:accent5>
        <a:srgbClr val="D7E1EA"/>
      </a:accent5>
      <a:accent6>
        <a:srgbClr val="FFFFFF"/>
      </a:accent6>
      <a:hlink>
        <a:srgbClr val="1D262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